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ger Dean" initials="RD" lastIdx="1" clrIdx="0">
    <p:extLst>
      <p:ext uri="{19B8F6BF-5375-455C-9EA6-DF929625EA0E}">
        <p15:presenceInfo xmlns:p15="http://schemas.microsoft.com/office/powerpoint/2012/main" userId="Roger De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63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81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05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9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07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03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550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386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4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91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0A9D-08AD-4F88-BA3B-217439E150A4}" type="datetimeFigureOut">
              <a:rPr lang="en-GB" smtClean="0"/>
              <a:t>02/08/2016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F138B-2205-4857-8CBE-4FCB1E8C4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61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03113" y="199826"/>
            <a:ext cx="2838838" cy="6001028"/>
            <a:chOff x="401780" y="733226"/>
            <a:chExt cx="2838838" cy="6001028"/>
          </a:xfrm>
        </p:grpSpPr>
        <p:sp>
          <p:nvSpPr>
            <p:cNvPr id="3" name="Rectangle 2"/>
            <p:cNvSpPr/>
            <p:nvPr/>
          </p:nvSpPr>
          <p:spPr>
            <a:xfrm>
              <a:off x="401780" y="733226"/>
              <a:ext cx="1595751" cy="38764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A" sz="1000" dirty="0" smtClean="0"/>
                <a:t>Arbre décisionnel du PTM à distance</a:t>
              </a:r>
              <a:endParaRPr lang="fr-CA" sz="10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03767" y="1325724"/>
              <a:ext cx="2736851" cy="5408530"/>
              <a:chOff x="503767" y="1325724"/>
              <a:chExt cx="2736851" cy="540853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691217" y="5801504"/>
                <a:ext cx="37537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205928" y="5326657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Oui</a:t>
                </a: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691218" y="5112761"/>
                <a:ext cx="375376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697567" y="4403257"/>
                <a:ext cx="369027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cxnSp>
            <p:nvCxnSpPr>
              <p:cNvPr id="9" name="Straight Arrow Connector 8"/>
              <p:cNvCxnSpPr>
                <a:stCxn id="33" idx="3"/>
                <a:endCxn id="34" idx="1"/>
              </p:cNvCxnSpPr>
              <p:nvPr/>
            </p:nvCxnSpPr>
            <p:spPr>
              <a:xfrm>
                <a:off x="1672167" y="5079112"/>
                <a:ext cx="416080" cy="5992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1223142" y="2495189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Oui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223141" y="3195415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Oui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223140" y="3911487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Oui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05929" y="4608308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Oui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691217" y="2286051"/>
                <a:ext cx="37976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710267" y="2972148"/>
                <a:ext cx="356327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678517" y="3690612"/>
                <a:ext cx="388077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sp>
            <p:nvSpPr>
              <p:cNvPr id="17" name="Flowchart: Process 16"/>
              <p:cNvSpPr/>
              <p:nvPr/>
            </p:nvSpPr>
            <p:spPr>
              <a:xfrm>
                <a:off x="522818" y="2036934"/>
                <a:ext cx="116205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Les marchés sont-ils opérationnels et accessibles ?</a:t>
                </a:r>
                <a:endParaRPr lang="fr-CA" sz="800" dirty="0"/>
              </a:p>
            </p:txBody>
          </p:sp>
          <p:cxnSp>
            <p:nvCxnSpPr>
              <p:cNvPr id="18" name="Straight Arrow Connector 17"/>
              <p:cNvCxnSpPr>
                <a:stCxn id="17" idx="3"/>
                <a:endCxn id="19" idx="1"/>
              </p:cNvCxnSpPr>
              <p:nvPr/>
            </p:nvCxnSpPr>
            <p:spPr>
              <a:xfrm>
                <a:off x="1684868" y="2270934"/>
                <a:ext cx="403379" cy="0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9" name="Flowchart: Process 18"/>
              <p:cNvSpPr/>
              <p:nvPr/>
            </p:nvSpPr>
            <p:spPr>
              <a:xfrm>
                <a:off x="2088247" y="2036934"/>
                <a:ext cx="1152369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Envisagez l’aide en nature</a:t>
                </a:r>
                <a:endParaRPr lang="fr-CA" sz="800" dirty="0"/>
              </a:p>
            </p:txBody>
          </p:sp>
          <p:cxnSp>
            <p:nvCxnSpPr>
              <p:cNvPr id="20" name="Straight Arrow Connector 19"/>
              <p:cNvCxnSpPr>
                <a:stCxn id="17" idx="2"/>
                <a:endCxn id="21" idx="0"/>
              </p:cNvCxnSpPr>
              <p:nvPr/>
            </p:nvCxnSpPr>
            <p:spPr>
              <a:xfrm flipH="1">
                <a:off x="1100668" y="2504934"/>
                <a:ext cx="3175" cy="227198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1" name="Flowchart: Process 20"/>
              <p:cNvSpPr/>
              <p:nvPr/>
            </p:nvSpPr>
            <p:spPr>
              <a:xfrm>
                <a:off x="522818" y="2732132"/>
                <a:ext cx="11557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Les fournisseurs peuvent-ils augmenter leurs stocks ?</a:t>
                </a:r>
                <a:endParaRPr lang="fr-CA" sz="800" dirty="0"/>
              </a:p>
            </p:txBody>
          </p:sp>
          <p:cxnSp>
            <p:nvCxnSpPr>
              <p:cNvPr id="22" name="Straight Arrow Connector 21"/>
              <p:cNvCxnSpPr>
                <a:stCxn id="21" idx="2"/>
                <a:endCxn id="23" idx="0"/>
              </p:cNvCxnSpPr>
              <p:nvPr/>
            </p:nvCxnSpPr>
            <p:spPr>
              <a:xfrm flipH="1">
                <a:off x="1100667" y="3200132"/>
                <a:ext cx="1" cy="233092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3" name="Flowchart: Process 22"/>
              <p:cNvSpPr/>
              <p:nvPr/>
            </p:nvSpPr>
            <p:spPr>
              <a:xfrm>
                <a:off x="522817" y="3433224"/>
                <a:ext cx="11557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Est-il prévu que les prix se  stabilisent à un niveau acceptable  ?</a:t>
                </a:r>
                <a:endParaRPr lang="fr-CA" sz="800" dirty="0"/>
              </a:p>
            </p:txBody>
          </p:sp>
          <p:cxnSp>
            <p:nvCxnSpPr>
              <p:cNvPr id="24" name="Straight Arrow Connector 23"/>
              <p:cNvCxnSpPr>
                <a:stCxn id="21" idx="3"/>
                <a:endCxn id="25" idx="1"/>
              </p:cNvCxnSpPr>
              <p:nvPr/>
            </p:nvCxnSpPr>
            <p:spPr>
              <a:xfrm flipV="1">
                <a:off x="1678518" y="2960141"/>
                <a:ext cx="409730" cy="5991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5" name="Flowchart: Process 24"/>
              <p:cNvSpPr/>
              <p:nvPr/>
            </p:nvSpPr>
            <p:spPr>
              <a:xfrm>
                <a:off x="2088248" y="2726141"/>
                <a:ext cx="115237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Envisagez l’aide en nature</a:t>
                </a:r>
              </a:p>
              <a:p>
                <a:pPr algn="ctr"/>
                <a:r>
                  <a:rPr lang="fr-CA" sz="800" dirty="0" smtClean="0"/>
                  <a:t>Ou intervenez sur le marché</a:t>
                </a:r>
                <a:endParaRPr lang="fr-CA" sz="800" dirty="0"/>
              </a:p>
            </p:txBody>
          </p:sp>
          <p:sp>
            <p:nvSpPr>
              <p:cNvPr id="26" name="Flowchart: Process 25"/>
              <p:cNvSpPr/>
              <p:nvPr/>
            </p:nvSpPr>
            <p:spPr>
              <a:xfrm>
                <a:off x="2088247" y="3433224"/>
                <a:ext cx="1152369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Envisagez l’aide en nature</a:t>
                </a:r>
              </a:p>
            </p:txBody>
          </p:sp>
          <p:cxnSp>
            <p:nvCxnSpPr>
              <p:cNvPr id="27" name="Straight Arrow Connector 26"/>
              <p:cNvCxnSpPr>
                <a:stCxn id="23" idx="3"/>
                <a:endCxn id="26" idx="1"/>
              </p:cNvCxnSpPr>
              <p:nvPr/>
            </p:nvCxnSpPr>
            <p:spPr>
              <a:xfrm>
                <a:off x="1678517" y="3667224"/>
                <a:ext cx="409730" cy="0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8" name="Flowchart: Process 27"/>
              <p:cNvSpPr/>
              <p:nvPr/>
            </p:nvSpPr>
            <p:spPr>
              <a:xfrm>
                <a:off x="522817" y="4140308"/>
                <a:ext cx="11557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Existe-t-il une modalité  acceptable  pour distribuer </a:t>
                </a:r>
                <a:r>
                  <a:rPr lang="fr-CA" sz="800" dirty="0" err="1" smtClean="0"/>
                  <a:t>ll’argent</a:t>
                </a:r>
                <a:r>
                  <a:rPr lang="fr-CA" sz="800" dirty="0" smtClean="0"/>
                  <a:t> ?</a:t>
                </a:r>
                <a:endParaRPr lang="fr-CA" sz="800" dirty="0"/>
              </a:p>
            </p:txBody>
          </p:sp>
          <p:cxnSp>
            <p:nvCxnSpPr>
              <p:cNvPr id="29" name="Straight Arrow Connector 28"/>
              <p:cNvCxnSpPr>
                <a:stCxn id="23" idx="2"/>
                <a:endCxn id="28" idx="0"/>
              </p:cNvCxnSpPr>
              <p:nvPr/>
            </p:nvCxnSpPr>
            <p:spPr>
              <a:xfrm>
                <a:off x="1100667" y="3901224"/>
                <a:ext cx="0" cy="239084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28" idx="3"/>
                <a:endCxn id="31" idx="1"/>
              </p:cNvCxnSpPr>
              <p:nvPr/>
            </p:nvCxnSpPr>
            <p:spPr>
              <a:xfrm>
                <a:off x="1678517" y="4374308"/>
                <a:ext cx="409730" cy="3712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1" name="Flowchart: Process 30"/>
              <p:cNvSpPr/>
              <p:nvPr/>
            </p:nvSpPr>
            <p:spPr>
              <a:xfrm>
                <a:off x="2088247" y="4144020"/>
                <a:ext cx="1133319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Envisagez l’utilisation de coupons ou  </a:t>
                </a:r>
                <a:r>
                  <a:rPr lang="fr-CA" sz="800" dirty="0"/>
                  <a:t>l’aide en </a:t>
                </a:r>
                <a:r>
                  <a:rPr lang="fr-CA" sz="800" dirty="0" smtClean="0"/>
                  <a:t>nature</a:t>
                </a:r>
                <a:endParaRPr lang="fr-CA" sz="800" dirty="0"/>
              </a:p>
            </p:txBody>
          </p:sp>
          <p:cxnSp>
            <p:nvCxnSpPr>
              <p:cNvPr id="32" name="Straight Arrow Connector 31"/>
              <p:cNvCxnSpPr>
                <a:stCxn id="28" idx="2"/>
                <a:endCxn id="33" idx="0"/>
              </p:cNvCxnSpPr>
              <p:nvPr/>
            </p:nvCxnSpPr>
            <p:spPr>
              <a:xfrm flipH="1">
                <a:off x="1097492" y="4608308"/>
                <a:ext cx="3175" cy="236804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3" name="Flowchart: Process 32"/>
              <p:cNvSpPr/>
              <p:nvPr/>
            </p:nvSpPr>
            <p:spPr>
              <a:xfrm>
                <a:off x="522817" y="4845112"/>
                <a:ext cx="114935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L’agence et les partenaires ont-ils les capacités et l’accès nécessaires ?</a:t>
                </a:r>
                <a:endParaRPr lang="fr-CA" sz="800" dirty="0"/>
              </a:p>
            </p:txBody>
          </p:sp>
          <p:sp>
            <p:nvSpPr>
              <p:cNvPr id="34" name="Flowchart: Process 33"/>
              <p:cNvSpPr/>
              <p:nvPr/>
            </p:nvSpPr>
            <p:spPr>
              <a:xfrm>
                <a:off x="2088247" y="4851104"/>
                <a:ext cx="1133319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Renforcez les capacités </a:t>
                </a:r>
                <a:r>
                  <a:rPr lang="fr-CA" sz="800" smtClean="0"/>
                  <a:t>et continuez, </a:t>
                </a:r>
                <a:r>
                  <a:rPr lang="fr-CA" sz="800" dirty="0" smtClean="0"/>
                  <a:t>ou envisagez des  alternatives</a:t>
                </a:r>
                <a:endParaRPr lang="fr-CA" sz="800" dirty="0"/>
              </a:p>
            </p:txBody>
          </p:sp>
          <p:sp>
            <p:nvSpPr>
              <p:cNvPr id="35" name="Flowchart: Process 34"/>
              <p:cNvSpPr/>
              <p:nvPr/>
            </p:nvSpPr>
            <p:spPr>
              <a:xfrm>
                <a:off x="2088247" y="5558679"/>
                <a:ext cx="1133319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Envisagez des  </a:t>
                </a:r>
                <a:r>
                  <a:rPr lang="fr-CA" sz="800" dirty="0"/>
                  <a:t>alternatives</a:t>
                </a:r>
              </a:p>
            </p:txBody>
          </p:sp>
          <p:sp>
            <p:nvSpPr>
              <p:cNvPr id="36" name="Flowchart: Process 35"/>
              <p:cNvSpPr/>
              <p:nvPr/>
            </p:nvSpPr>
            <p:spPr>
              <a:xfrm>
                <a:off x="522817" y="5558679"/>
                <a:ext cx="116205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La sécurité, la protection et les autres risques peuvent-il être atténués ?</a:t>
                </a:r>
                <a:endParaRPr lang="fr-CA" sz="800" dirty="0"/>
              </a:p>
            </p:txBody>
          </p:sp>
          <p:cxnSp>
            <p:nvCxnSpPr>
              <p:cNvPr id="37" name="Straight Arrow Connector 36"/>
              <p:cNvCxnSpPr>
                <a:stCxn id="33" idx="2"/>
                <a:endCxn id="36" idx="0"/>
              </p:cNvCxnSpPr>
              <p:nvPr/>
            </p:nvCxnSpPr>
            <p:spPr>
              <a:xfrm>
                <a:off x="1097492" y="5313112"/>
                <a:ext cx="6350" cy="245567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stCxn id="36" idx="3"/>
                <a:endCxn id="35" idx="1"/>
              </p:cNvCxnSpPr>
              <p:nvPr/>
            </p:nvCxnSpPr>
            <p:spPr>
              <a:xfrm>
                <a:off x="1684867" y="5792679"/>
                <a:ext cx="403380" cy="0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1716618" y="1583612"/>
                <a:ext cx="360776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Non</a:t>
                </a:r>
                <a:endParaRPr lang="fr-CA" sz="800" dirty="0"/>
              </a:p>
            </p:txBody>
          </p:sp>
          <p:sp>
            <p:nvSpPr>
              <p:cNvPr id="40" name="Flowchart: Process 39"/>
              <p:cNvSpPr/>
              <p:nvPr/>
            </p:nvSpPr>
            <p:spPr>
              <a:xfrm>
                <a:off x="2088195" y="1325724"/>
                <a:ext cx="1120672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L’aide en nature est peut-être plus adaptée (ou pas)</a:t>
                </a:r>
                <a:endParaRPr lang="fr-CA" sz="800" dirty="0"/>
              </a:p>
            </p:txBody>
          </p:sp>
          <p:cxnSp>
            <p:nvCxnSpPr>
              <p:cNvPr id="41" name="Straight Arrow Connector 40"/>
              <p:cNvCxnSpPr>
                <a:stCxn id="42" idx="3"/>
                <a:endCxn id="40" idx="1"/>
              </p:cNvCxnSpPr>
              <p:nvPr/>
            </p:nvCxnSpPr>
            <p:spPr>
              <a:xfrm flipV="1">
                <a:off x="1684867" y="1559724"/>
                <a:ext cx="403328" cy="1456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2" name="Flowchart: Process 41"/>
              <p:cNvSpPr/>
              <p:nvPr/>
            </p:nvSpPr>
            <p:spPr>
              <a:xfrm>
                <a:off x="503767" y="1327180"/>
                <a:ext cx="11811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700" dirty="0" smtClean="0"/>
                  <a:t>Le PTM est-il acceptable dans le contexte donné et adapté aux besoins identifiés ?</a:t>
                </a:r>
                <a:endParaRPr lang="fr-CA" sz="7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223140" y="1802828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Oui</a:t>
                </a:r>
                <a:endParaRPr lang="fr-CA" sz="800" dirty="0"/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 flipH="1">
                <a:off x="1219455" y="1799550"/>
                <a:ext cx="4355" cy="218657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5" name="Rectangle 44"/>
              <p:cNvSpPr/>
              <p:nvPr/>
            </p:nvSpPr>
            <p:spPr>
              <a:xfrm>
                <a:off x="1213045" y="6034232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/>
                  <a:t>Oui</a:t>
                </a:r>
              </a:p>
            </p:txBody>
          </p:sp>
          <p:sp>
            <p:nvSpPr>
              <p:cNvPr id="46" name="Flowchart: Process 45"/>
              <p:cNvSpPr/>
              <p:nvPr/>
            </p:nvSpPr>
            <p:spPr>
              <a:xfrm>
                <a:off x="522818" y="6266254"/>
                <a:ext cx="116205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A" sz="800" dirty="0" smtClean="0"/>
                  <a:t>Allez-y !</a:t>
                </a:r>
                <a:endParaRPr lang="fr-CA" sz="800" dirty="0"/>
              </a:p>
            </p:txBody>
          </p:sp>
          <p:cxnSp>
            <p:nvCxnSpPr>
              <p:cNvPr id="47" name="Straight Arrow Connector 46"/>
              <p:cNvCxnSpPr>
                <a:endCxn id="46" idx="0"/>
              </p:cNvCxnSpPr>
              <p:nvPr/>
            </p:nvCxnSpPr>
            <p:spPr>
              <a:xfrm flipH="1">
                <a:off x="1103843" y="6020687"/>
                <a:ext cx="126416" cy="245567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48" name="Left Bracket 47"/>
          <p:cNvSpPr/>
          <p:nvPr/>
        </p:nvSpPr>
        <p:spPr>
          <a:xfrm>
            <a:off x="2491093" y="736686"/>
            <a:ext cx="121918" cy="579276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9" name="Left Bracket 48"/>
          <p:cNvSpPr/>
          <p:nvPr/>
        </p:nvSpPr>
        <p:spPr>
          <a:xfrm>
            <a:off x="2491092" y="1447895"/>
            <a:ext cx="116461" cy="2036534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0" name="Left Bracket 49"/>
          <p:cNvSpPr/>
          <p:nvPr/>
        </p:nvSpPr>
        <p:spPr>
          <a:xfrm>
            <a:off x="2491093" y="4969641"/>
            <a:ext cx="121918" cy="579276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1" name="Left Bracket 50"/>
          <p:cNvSpPr/>
          <p:nvPr/>
        </p:nvSpPr>
        <p:spPr>
          <a:xfrm>
            <a:off x="2491092" y="3628666"/>
            <a:ext cx="112021" cy="1206684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2" name="Rectangle 51"/>
          <p:cNvSpPr/>
          <p:nvPr/>
        </p:nvSpPr>
        <p:spPr>
          <a:xfrm>
            <a:off x="711200" y="736686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A" sz="1050" dirty="0" smtClean="0">
                <a:solidFill>
                  <a:schemeClr val="tx1"/>
                </a:solidFill>
              </a:rPr>
              <a:t>Section 1 : </a:t>
            </a:r>
          </a:p>
          <a:p>
            <a:pPr algn="r"/>
            <a:r>
              <a:rPr lang="fr-CA" sz="1050" dirty="0" smtClean="0">
                <a:solidFill>
                  <a:schemeClr val="tx1"/>
                </a:solidFill>
              </a:rPr>
              <a:t>Analyse du contexte et analyse des besoins</a:t>
            </a:r>
            <a:endParaRPr lang="fr-CA" sz="105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11200" y="2085133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A" sz="1050" smtClean="0">
                <a:solidFill>
                  <a:schemeClr val="tx1"/>
                </a:solidFill>
              </a:rPr>
              <a:t>Section 1 : </a:t>
            </a:r>
          </a:p>
          <a:p>
            <a:pPr algn="r"/>
            <a:r>
              <a:rPr lang="fr-CA" sz="1050" smtClean="0">
                <a:solidFill>
                  <a:schemeClr val="tx1"/>
                </a:solidFill>
              </a:rPr>
              <a:t>Analyse du marché</a:t>
            </a:r>
            <a:endParaRPr lang="fr-CA" sz="105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11200" y="3862421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A" sz="1050" smtClean="0">
                <a:solidFill>
                  <a:schemeClr val="tx1"/>
                </a:solidFill>
              </a:rPr>
              <a:t>Section 1 : </a:t>
            </a:r>
          </a:p>
          <a:p>
            <a:pPr algn="r"/>
            <a:r>
              <a:rPr lang="fr-CA" sz="1050" smtClean="0">
                <a:solidFill>
                  <a:schemeClr val="tx1"/>
                </a:solidFill>
              </a:rPr>
              <a:t>Analyse des réponses</a:t>
            </a:r>
          </a:p>
          <a:p>
            <a:pPr algn="r"/>
            <a:endParaRPr lang="fr-CA" sz="105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11200" y="4949014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A" sz="1050" dirty="0" smtClean="0">
                <a:solidFill>
                  <a:schemeClr val="tx1"/>
                </a:solidFill>
              </a:rPr>
              <a:t>Section 1 : </a:t>
            </a:r>
          </a:p>
          <a:p>
            <a:pPr algn="r"/>
            <a:r>
              <a:rPr lang="fr-CA" sz="1050" dirty="0" smtClean="0">
                <a:solidFill>
                  <a:schemeClr val="tx1"/>
                </a:solidFill>
              </a:rPr>
              <a:t>Analyse des risques</a:t>
            </a:r>
            <a:endParaRPr lang="fr-CA" sz="105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11200" y="5649096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CA" sz="1050" smtClean="0">
                <a:solidFill>
                  <a:schemeClr val="tx1"/>
                </a:solidFill>
              </a:rPr>
              <a:t>Section 2 : </a:t>
            </a:r>
          </a:p>
          <a:p>
            <a:pPr algn="r"/>
            <a:r>
              <a:rPr lang="fr-CA" sz="1050" smtClean="0">
                <a:solidFill>
                  <a:schemeClr val="tx1"/>
                </a:solidFill>
              </a:rPr>
              <a:t>Mise en oeuvre </a:t>
            </a:r>
          </a:p>
        </p:txBody>
      </p:sp>
      <p:sp>
        <p:nvSpPr>
          <p:cNvPr id="57" name="Left Bracket 56"/>
          <p:cNvSpPr/>
          <p:nvPr/>
        </p:nvSpPr>
        <p:spPr>
          <a:xfrm>
            <a:off x="2481683" y="5693154"/>
            <a:ext cx="121918" cy="579276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52" y="76228"/>
            <a:ext cx="1407322" cy="53114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726" y="129687"/>
            <a:ext cx="1126067" cy="47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92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4994F6E01660549BDECB3361975C49A" ma:contentTypeVersion="12" ma:contentTypeDescription="Opprett et nytt dokument." ma:contentTypeScope="" ma:versionID="8fd12f7d5c08f9268a9ad7d1c821e7e2">
  <xsd:schema xmlns:xsd="http://www.w3.org/2001/XMLSchema" xmlns:xs="http://www.w3.org/2001/XMLSchema" xmlns:p="http://schemas.microsoft.com/office/2006/metadata/properties" xmlns:ns2="4ee6453c-8fb4-4311-8d18-9a7bb045981b" xmlns:ns3="e7dc8c1b-858a-46e0-8278-21a49a992ab3" targetNamespace="http://schemas.microsoft.com/office/2006/metadata/properties" ma:root="true" ma:fieldsID="36f25e2822a49ba5b55def75210bb0bd" ns2:_="" ns3:_="">
    <xsd:import namespace="4ee6453c-8fb4-4311-8d18-9a7bb045981b"/>
    <xsd:import namespace="e7dc8c1b-858a-46e0-8278-21a49a992ab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e6453c-8fb4-4311-8d18-9a7bb045981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dc8c1b-858a-46e0-8278-21a49a992a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F4BF5A-5079-446E-A142-73EC4A42AF92}"/>
</file>

<file path=customXml/itemProps2.xml><?xml version="1.0" encoding="utf-8"?>
<ds:datastoreItem xmlns:ds="http://schemas.openxmlformats.org/officeDocument/2006/customXml" ds:itemID="{18780120-78B6-46A1-805A-3DE18CCAEE59}"/>
</file>

<file path=customXml/itemProps3.xml><?xml version="1.0" encoding="utf-8"?>
<ds:datastoreItem xmlns:ds="http://schemas.openxmlformats.org/officeDocument/2006/customXml" ds:itemID="{BC687B57-A7A4-4C3A-8F53-BC4076370BC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177</Words>
  <Application>Microsoft Office PowerPoint</Application>
  <PresentationFormat>On-screen Show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Dean</dc:creator>
  <cp:lastModifiedBy>Roger Dean</cp:lastModifiedBy>
  <cp:revision>36</cp:revision>
  <dcterms:created xsi:type="dcterms:W3CDTF">2016-02-22T07:39:24Z</dcterms:created>
  <dcterms:modified xsi:type="dcterms:W3CDTF">2016-08-02T10:25:38Z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0x01010044994F6E01660549BDECB3361975C49A</vt:lpwstr>
  </property>
</Properties>
</file>