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1.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2.xml" ContentType="application/vnd.openxmlformats-officedocument.presentationml.slide+xml"/>
  <Override PartName="/ppt/slides/slide1.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2.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18.xml" ContentType="application/vnd.openxmlformats-officedocument.presentationml.slide+xml"/>
  <Override PartName="/ppt/slides/slide16.xml" ContentType="application/vnd.openxmlformats-officedocument.presentationml.slide+xml"/>
  <Override PartName="/ppt/slides/slide19.xml" ContentType="application/vnd.openxmlformats-officedocument.presentationml.slide+xml"/>
  <Override PartName="/ppt/slides/slide17.xml" ContentType="application/vnd.openxmlformats-officedocument.presentationml.slide+xml"/>
  <Override PartName="/ppt/notesSlides/notesSlide12.xml" ContentType="application/vnd.openxmlformats-officedocument.presentationml.notesSlide+xml"/>
  <Override PartName="/ppt/slideMasters/slideMaster1.xml" ContentType="application/vnd.openxmlformats-officedocument.presentationml.slideMaster+xml"/>
  <Override PartName="/ppt/notesSlides/notesSlide11.xml" ContentType="application/vnd.openxmlformats-officedocument.presentationml.notesSlide+xml"/>
  <Override PartName="/ppt/notesSlides/notesSlide6.xml" ContentType="application/vnd.openxmlformats-officedocument.presentationml.notesSlide+xml"/>
  <Override PartName="/ppt/notesSlides/notesSlide5.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notesSlides/notesSlide9.xml" ContentType="application/vnd.openxmlformats-officedocument.presentationml.notesSlide+xml"/>
  <Override PartName="/ppt/notesSlides/notesSlide8.xml" ContentType="application/vnd.openxmlformats-officedocument.presentationml.notesSlide+xml"/>
  <Override PartName="/ppt/notesSlides/notesSlide4.xml" ContentType="application/vnd.openxmlformats-officedocument.presentationml.notesSlide+xml"/>
  <Override PartName="/ppt/slideMasters/slideMaster2.xml" ContentType="application/vnd.openxmlformats-officedocument.presentationml.slideMaster+xml"/>
  <Override PartName="/ppt/notesSlides/notesSlide3.xml" ContentType="application/vnd.openxmlformats-officedocument.presentationml.notesSlide+xml"/>
  <Override PartName="/ppt/slideLayouts/slideLayout14.xml" ContentType="application/vnd.openxmlformats-officedocument.presentationml.slideLayout+xml"/>
  <Override PartName="/ppt/slideLayouts/slideLayout13.xml" ContentType="application/vnd.openxmlformats-officedocument.presentationml.slideLayout+xml"/>
  <Override PartName="/ppt/slideLayouts/slideLayout12.xml" ContentType="application/vnd.openxmlformats-officedocument.presentationml.slideLayout+xml"/>
  <Override PartName="/ppt/slideLayouts/slideLayout11.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21.xml" ContentType="application/vnd.openxmlformats-officedocument.presentationml.slideLayout+xml"/>
  <Override PartName="/ppt/slideLayouts/slideLayout20.xml" ContentType="application/vnd.openxmlformats-officedocument.presentationml.slideLayout+xml"/>
  <Override PartName="/ppt/slideLayouts/slideLayout19.xml" ContentType="application/vnd.openxmlformats-officedocument.presentationml.slideLayout+xml"/>
  <Override PartName="/ppt/slideLayouts/slideLayout18.xml" ContentType="application/vnd.openxmlformats-officedocument.presentationml.slideLayout+xml"/>
  <Override PartName="/ppt/slideLayouts/slideLayout10.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9.xml" ContentType="application/vnd.openxmlformats-officedocument.presentationml.slideLayout+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notesSlides/notesSlide2.xml" ContentType="application/vnd.openxmlformats-officedocument.presentationml.notesSlide+xml"/>
  <Override PartName="/ppt/notesSlides/notesSlide1.xml" ContentType="application/vnd.openxmlformats-officedocument.presentationml.notesSlide+xml"/>
  <Override PartName="/ppt/slideLayouts/slideLayout28.xml" ContentType="application/vnd.openxmlformats-officedocument.presentationml.slideLayout+xml"/>
  <Override PartName="/ppt/slideLayouts/slideLayout27.xml" ContentType="application/vnd.openxmlformats-officedocument.presentationml.slideLayout+xml"/>
  <Override PartName="/ppt/slideLayouts/slideLayout26.xml" ContentType="application/vnd.openxmlformats-officedocument.presentationml.slideLayout+xml"/>
  <Override PartName="/ppt/slideLayouts/slideLayout25.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4.xml" ContentType="application/vnd.openxmlformats-officedocument.presentationml.slideLayout+xml"/>
  <Override PartName="/ppt/slideLayouts/slideLayout33.xml" ContentType="application/vnd.openxmlformats-officedocument.presentationml.slideLayout+xml"/>
  <Override PartName="/ppt/slideLayouts/slideLayout32.xml" ContentType="application/vnd.openxmlformats-officedocument.presentationml.slideLayout+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app.xml" ContentType="application/vnd.openxmlformats-officedocument.extended-properties+xml"/>
  <Override PartName="/docProps/core.xml" ContentType="application/vnd.openxmlformats-package.core-properties+xml"/>
  <Override PartName="/customXml/itemProps3.xml" ContentType="application/vnd.openxmlformats-officedocument.customXml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4.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6" r:id="rId1"/>
    <p:sldMasterId id="2147483717" r:id="rId2"/>
  </p:sldMasterIdLst>
  <p:notesMasterIdLst>
    <p:notesMasterId r:id="rId25"/>
  </p:notesMasterIdLst>
  <p:sldIdLst>
    <p:sldId id="268" r:id="rId3"/>
    <p:sldId id="269" r:id="rId4"/>
    <p:sldId id="263" r:id="rId5"/>
    <p:sldId id="285" r:id="rId6"/>
    <p:sldId id="264" r:id="rId7"/>
    <p:sldId id="281" r:id="rId8"/>
    <p:sldId id="331" r:id="rId9"/>
    <p:sldId id="276" r:id="rId10"/>
    <p:sldId id="284" r:id="rId11"/>
    <p:sldId id="332" r:id="rId12"/>
    <p:sldId id="329" r:id="rId13"/>
    <p:sldId id="277" r:id="rId14"/>
    <p:sldId id="330" r:id="rId15"/>
    <p:sldId id="278" r:id="rId16"/>
    <p:sldId id="282" r:id="rId17"/>
    <p:sldId id="279" r:id="rId18"/>
    <p:sldId id="283" r:id="rId19"/>
    <p:sldId id="265" r:id="rId20"/>
    <p:sldId id="274" r:id="rId21"/>
    <p:sldId id="286" r:id="rId22"/>
    <p:sldId id="275" r:id="rId23"/>
    <p:sldId id="258" r:id="rId24"/>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B0401"/>
    <a:srgbClr val="C91619"/>
    <a:srgbClr val="D60000"/>
    <a:srgbClr val="C4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308" autoAdjust="0"/>
    <p:restoredTop sz="76493" autoAdjust="0"/>
  </p:normalViewPr>
  <p:slideViewPr>
    <p:cSldViewPr>
      <p:cViewPr varScale="1">
        <p:scale>
          <a:sx n="66" d="100"/>
          <a:sy n="66" d="100"/>
        </p:scale>
        <p:origin x="1944" y="53"/>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notesMaster" Target="notesMasters/notesMaster1.xml"/><Relationship Id="rId33" Type="http://schemas.openxmlformats.org/officeDocument/2006/relationships/customXml" Target="../customXml/item4.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customXml" Target="../customXml/item3.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customXml" Target="../customXml/item2.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viewProps" Target="viewProps.xml"/><Relationship Id="rId30" Type="http://schemas.openxmlformats.org/officeDocument/2006/relationships/customXml" Target="../customXml/item1.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ECA9E8C1-31B7-46A0-8ABC-65E551577353}" type="datetimeFigureOut">
              <a:rPr lang="en-GB"/>
              <a:pPr>
                <a:defRPr/>
              </a:pPr>
              <a:t>04/12/2018</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GB"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4ACC82A9-896A-4AB2-8B7E-FEAD3F10112D}" type="slidenum">
              <a:rPr lang="en-GB"/>
              <a:pPr>
                <a:defRPr/>
              </a:pPr>
              <a:t>‹#›</a:t>
            </a:fld>
            <a:endParaRPr lang="en-GB"/>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ACC82A9-896A-4AB2-8B7E-FEAD3F10112D}" type="slidenum">
              <a:rPr lang="en-GB" smtClean="0"/>
              <a:pPr>
                <a:defRPr/>
              </a:pPr>
              <a:t>3</a:t>
            </a:fld>
            <a:endParaRPr lang="en-GB"/>
          </a:p>
        </p:txBody>
      </p:sp>
    </p:spTree>
    <p:extLst>
      <p:ext uri="{BB962C8B-B14F-4D97-AF65-F5344CB8AC3E}">
        <p14:creationId xmlns:p14="http://schemas.microsoft.com/office/powerpoint/2010/main" val="41631481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sz="1200" kern="1200" dirty="0">
                <a:solidFill>
                  <a:schemeClr val="tx1"/>
                </a:solidFill>
                <a:effectLst/>
                <a:latin typeface="+mn-lt"/>
                <a:ea typeface="+mn-ea"/>
                <a:cs typeface="+mn-cs"/>
              </a:rPr>
              <a:t>Integrating gender equality into CBI programming will achieve the following goals: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r>
              <a:rPr lang="en-US" sz="1200" b="1" kern="1200" dirty="0">
                <a:solidFill>
                  <a:schemeClr val="tx1"/>
                </a:solidFill>
                <a:effectLst/>
                <a:latin typeface="+mn-lt"/>
                <a:ea typeface="+mn-ea"/>
                <a:cs typeface="+mn-cs"/>
              </a:rPr>
              <a:t>Promote women’s rights and choices and reduce barriers and risks. </a:t>
            </a:r>
            <a:r>
              <a:rPr lang="en-US" sz="1200" kern="1200" dirty="0">
                <a:solidFill>
                  <a:schemeClr val="tx1"/>
                </a:solidFill>
                <a:effectLst/>
                <a:latin typeface="+mn-lt"/>
                <a:ea typeface="+mn-ea"/>
                <a:cs typeface="+mn-cs"/>
              </a:rPr>
              <a:t>The gender-specific needs can be met by tailoring the means of registration, frequency, amounts and mechanisms of transfer. For example, the timing and mechanism to distribute cash must consider women’s household care duties, or ease of movement.</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r>
              <a:rPr lang="en-US" sz="1200" b="1" kern="1200" dirty="0">
                <a:solidFill>
                  <a:schemeClr val="tx1"/>
                </a:solidFill>
                <a:effectLst/>
                <a:latin typeface="+mn-lt"/>
                <a:ea typeface="+mn-ea"/>
                <a:cs typeface="+mn-cs"/>
              </a:rPr>
              <a:t>Strengthen local economies, thereby benefiting both the affected population and the host community. C</a:t>
            </a:r>
            <a:r>
              <a:rPr lang="en-US" sz="1200" kern="1200" dirty="0">
                <a:solidFill>
                  <a:schemeClr val="tx1"/>
                </a:solidFill>
                <a:effectLst/>
                <a:latin typeface="+mn-lt"/>
                <a:ea typeface="+mn-ea"/>
                <a:cs typeface="+mn-cs"/>
              </a:rPr>
              <a:t>ash to be spent in local markets shifts the demand of goods and services towards the needs of recipients. How women and men spend the cash leads markets to better reflect their needs and those of their dependents.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r>
              <a:rPr lang="en-US" sz="1200" b="1" kern="1200" dirty="0">
                <a:solidFill>
                  <a:schemeClr val="tx1"/>
                </a:solidFill>
                <a:effectLst/>
                <a:latin typeface="+mn-lt"/>
                <a:ea typeface="+mn-ea"/>
                <a:cs typeface="+mn-cs"/>
              </a:rPr>
              <a:t>Promote economic self-reliance. </a:t>
            </a:r>
            <a:r>
              <a:rPr lang="en-US" sz="1200" kern="1200" dirty="0">
                <a:solidFill>
                  <a:schemeClr val="tx1"/>
                </a:solidFill>
                <a:effectLst/>
                <a:latin typeface="+mn-lt"/>
                <a:ea typeface="+mn-ea"/>
                <a:cs typeface="+mn-cs"/>
              </a:rPr>
              <a:t>Targeted CBIs can particularly assist women entrepreneurs to start, rebuild or expand their means of economic livelihood and improve their chance of recovery, independence and future resiliency.</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r>
              <a:rPr lang="en-US" sz="1200" b="1" kern="1200" dirty="0">
                <a:solidFill>
                  <a:schemeClr val="tx1"/>
                </a:solidFill>
                <a:effectLst/>
                <a:latin typeface="+mn-lt"/>
                <a:ea typeface="+mn-ea"/>
                <a:cs typeface="+mn-cs"/>
              </a:rPr>
              <a:t>Provide a shift in gender relations towards equality. R</a:t>
            </a:r>
            <a:r>
              <a:rPr lang="en-US" sz="1200" kern="1200" dirty="0">
                <a:solidFill>
                  <a:schemeClr val="tx1"/>
                </a:solidFill>
                <a:effectLst/>
                <a:latin typeface="+mn-lt"/>
                <a:ea typeface="+mn-ea"/>
                <a:cs typeface="+mn-cs"/>
              </a:rPr>
              <a:t>egular and consistent income to the female head of a household can improve health, education and other humanitarian outcomes for all members of the household and can strengthen women’s self-sufficiency and resilience.  Some times in crisis we have an opportunity to positively impact such a shift.</a:t>
            </a:r>
          </a:p>
          <a:p>
            <a:endParaRPr lang="en-US" dirty="0"/>
          </a:p>
        </p:txBody>
      </p:sp>
      <p:sp>
        <p:nvSpPr>
          <p:cNvPr id="4" name="Slide Number Placeholder 3"/>
          <p:cNvSpPr>
            <a:spLocks noGrp="1"/>
          </p:cNvSpPr>
          <p:nvPr>
            <p:ph type="sldNum" sz="quarter" idx="10"/>
          </p:nvPr>
        </p:nvSpPr>
        <p:spPr/>
        <p:txBody>
          <a:bodyPr/>
          <a:lstStyle/>
          <a:p>
            <a:pPr>
              <a:defRPr/>
            </a:pPr>
            <a:fld id="{4ACC82A9-896A-4AB2-8B7E-FEAD3F10112D}" type="slidenum">
              <a:rPr lang="en-GB" smtClean="0"/>
              <a:pPr>
                <a:defRPr/>
              </a:pPr>
              <a:t>4</a:t>
            </a:fld>
            <a:endParaRPr lang="en-GB"/>
          </a:p>
        </p:txBody>
      </p:sp>
    </p:spTree>
    <p:extLst>
      <p:ext uri="{BB962C8B-B14F-4D97-AF65-F5344CB8AC3E}">
        <p14:creationId xmlns:p14="http://schemas.microsoft.com/office/powerpoint/2010/main" val="20341803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can adapt the tools that your teams are using for needs assessments; the intention is to understand the impact of the crisis on different types of groups. </a:t>
            </a:r>
          </a:p>
          <a:p>
            <a:endParaRPr lang="en-US" dirty="0"/>
          </a:p>
          <a:p>
            <a:r>
              <a:rPr lang="en-US" dirty="0"/>
              <a:t>A gender analysis would start at this phase and used later in the response. IASC has  rapid tool if your agency does not. Some themes the analysis looks at are population demographics, gender roles, decision making structures, protection, needs, capacities and aspirations. </a:t>
            </a:r>
          </a:p>
          <a:p>
            <a:endParaRPr lang="en-US" dirty="0"/>
          </a:p>
          <a:p>
            <a:r>
              <a:rPr lang="en-US" dirty="0"/>
              <a:t>Sex and age disaggregated data are a core component to a gender analysis and essential for monitoring and measuring results. It can help inform needs or challenges. Beyond age and gender it can also be used to break down income groups, ethnicity, </a:t>
            </a:r>
            <a:r>
              <a:rPr lang="en-US" dirty="0" err="1"/>
              <a:t>ectra</a:t>
            </a:r>
            <a:r>
              <a:rPr lang="en-US" dirty="0"/>
              <a:t>, which may have other implications. </a:t>
            </a:r>
          </a:p>
          <a:p>
            <a:endParaRPr lang="en-US" dirty="0"/>
          </a:p>
          <a:p>
            <a:r>
              <a:rPr lang="en-US" dirty="0"/>
              <a:t>Once you analyze your results, you are likely to see patterns within the needs, capacities and aspirations of different groups.</a:t>
            </a:r>
          </a:p>
          <a:p>
            <a:endParaRPr lang="en-US" dirty="0"/>
          </a:p>
        </p:txBody>
      </p:sp>
      <p:sp>
        <p:nvSpPr>
          <p:cNvPr id="4" name="Slide Number Placeholder 3"/>
          <p:cNvSpPr>
            <a:spLocks noGrp="1"/>
          </p:cNvSpPr>
          <p:nvPr>
            <p:ph type="sldNum" sz="quarter" idx="10"/>
          </p:nvPr>
        </p:nvSpPr>
        <p:spPr/>
        <p:txBody>
          <a:bodyPr/>
          <a:lstStyle/>
          <a:p>
            <a:pPr>
              <a:defRPr/>
            </a:pPr>
            <a:fld id="{4ACC82A9-896A-4AB2-8B7E-FEAD3F10112D}" type="slidenum">
              <a:rPr lang="en-GB" smtClean="0"/>
              <a:pPr>
                <a:defRPr/>
              </a:pPr>
              <a:t>6</a:t>
            </a:fld>
            <a:endParaRPr lang="en-GB"/>
          </a:p>
        </p:txBody>
      </p:sp>
    </p:spTree>
    <p:extLst>
      <p:ext uri="{BB962C8B-B14F-4D97-AF65-F5344CB8AC3E}">
        <p14:creationId xmlns:p14="http://schemas.microsoft.com/office/powerpoint/2010/main" val="25139602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 considerations good practices to consider to make your needs assessment more gender friendly are:</a:t>
            </a:r>
          </a:p>
          <a:p>
            <a:r>
              <a:rPr lang="en-US" dirty="0"/>
              <a:t>Work with a local women’s rights group: maybe gender or CTP are not your organization’s specialty; these types of actors will have good analysis and often can enter in dialogue more easily</a:t>
            </a:r>
          </a:p>
          <a:p>
            <a:r>
              <a:rPr lang="en-US" dirty="0"/>
              <a:t>Don’t forget the operational side: gender balance makes a huge difference both in data collection and  analysis. </a:t>
            </a:r>
          </a:p>
          <a:p>
            <a:r>
              <a:rPr lang="en-US" dirty="0"/>
              <a:t>Child care is also and issue: most of the places we work you will find children along with their mothers or grandmothers.  It can be distracting for the interviewers and the participants if they must also thinks about child care. Think of making provisions for a safe space where they can play under supervision.</a:t>
            </a:r>
          </a:p>
          <a:p>
            <a:endParaRPr lang="en-US" dirty="0"/>
          </a:p>
          <a:p>
            <a:r>
              <a:rPr lang="en-US" dirty="0"/>
              <a:t>Lastly, be careful not to probe too deeply into topics that are culturally sensitive or taboo unless you have experts on the team</a:t>
            </a:r>
          </a:p>
        </p:txBody>
      </p:sp>
      <p:sp>
        <p:nvSpPr>
          <p:cNvPr id="4" name="Slide Number Placeholder 3"/>
          <p:cNvSpPr>
            <a:spLocks noGrp="1"/>
          </p:cNvSpPr>
          <p:nvPr>
            <p:ph type="sldNum" sz="quarter" idx="10"/>
          </p:nvPr>
        </p:nvSpPr>
        <p:spPr/>
        <p:txBody>
          <a:bodyPr/>
          <a:lstStyle/>
          <a:p>
            <a:pPr>
              <a:defRPr/>
            </a:pPr>
            <a:fld id="{4ACC82A9-896A-4AB2-8B7E-FEAD3F10112D}" type="slidenum">
              <a:rPr lang="en-GB" smtClean="0"/>
              <a:pPr>
                <a:defRPr/>
              </a:pPr>
              <a:t>7</a:t>
            </a:fld>
            <a:endParaRPr lang="en-GB"/>
          </a:p>
        </p:txBody>
      </p:sp>
    </p:spTree>
    <p:extLst>
      <p:ext uri="{BB962C8B-B14F-4D97-AF65-F5344CB8AC3E}">
        <p14:creationId xmlns:p14="http://schemas.microsoft.com/office/powerpoint/2010/main" val="9205326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where you can make your link through a gender analysis lens </a:t>
            </a:r>
          </a:p>
        </p:txBody>
      </p:sp>
      <p:sp>
        <p:nvSpPr>
          <p:cNvPr id="4" name="Slide Number Placeholder 3"/>
          <p:cNvSpPr>
            <a:spLocks noGrp="1"/>
          </p:cNvSpPr>
          <p:nvPr>
            <p:ph type="sldNum" sz="quarter" idx="10"/>
          </p:nvPr>
        </p:nvSpPr>
        <p:spPr/>
        <p:txBody>
          <a:bodyPr/>
          <a:lstStyle/>
          <a:p>
            <a:pPr>
              <a:defRPr/>
            </a:pPr>
            <a:fld id="{4ACC82A9-896A-4AB2-8B7E-FEAD3F10112D}" type="slidenum">
              <a:rPr lang="en-GB" smtClean="0"/>
              <a:pPr>
                <a:defRPr/>
              </a:pPr>
              <a:t>8</a:t>
            </a:fld>
            <a:endParaRPr lang="en-GB"/>
          </a:p>
        </p:txBody>
      </p:sp>
    </p:spTree>
    <p:extLst>
      <p:ext uri="{BB962C8B-B14F-4D97-AF65-F5344CB8AC3E}">
        <p14:creationId xmlns:p14="http://schemas.microsoft.com/office/powerpoint/2010/main" val="8019670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this stage you will know the needs, challenges and opportunities for CTP. By asking gender analysis questions, you can ensure that the project design takes into consideration the different needs</a:t>
            </a:r>
          </a:p>
        </p:txBody>
      </p:sp>
      <p:sp>
        <p:nvSpPr>
          <p:cNvPr id="4" name="Slide Number Placeholder 3"/>
          <p:cNvSpPr>
            <a:spLocks noGrp="1"/>
          </p:cNvSpPr>
          <p:nvPr>
            <p:ph type="sldNum" sz="quarter" idx="10"/>
          </p:nvPr>
        </p:nvSpPr>
        <p:spPr/>
        <p:txBody>
          <a:bodyPr/>
          <a:lstStyle/>
          <a:p>
            <a:pPr>
              <a:defRPr/>
            </a:pPr>
            <a:fld id="{4ACC82A9-896A-4AB2-8B7E-FEAD3F10112D}" type="slidenum">
              <a:rPr lang="en-GB" smtClean="0"/>
              <a:pPr>
                <a:defRPr/>
              </a:pPr>
              <a:t>9</a:t>
            </a:fld>
            <a:endParaRPr lang="en-GB"/>
          </a:p>
        </p:txBody>
      </p:sp>
    </p:spTree>
    <p:extLst>
      <p:ext uri="{BB962C8B-B14F-4D97-AF65-F5344CB8AC3E}">
        <p14:creationId xmlns:p14="http://schemas.microsoft.com/office/powerpoint/2010/main" val="42368502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CARE’s Gender Marker tool h</a:t>
            </a:r>
            <a:r>
              <a:rPr lang="en-US" sz="1200" b="0" i="0" u="none" strike="noStrike" kern="1200" dirty="0">
                <a:solidFill>
                  <a:schemeClr val="tx1"/>
                </a:solidFill>
                <a:effectLst/>
                <a:latin typeface="+mn-lt"/>
                <a:ea typeface="+mn-ea"/>
                <a:cs typeface="+mn-cs"/>
              </a:rPr>
              <a:t>elps teams measure the integration of gender into programming from harmful to transformative, using a simple grading system from 0 to 4. </a:t>
            </a:r>
            <a:r>
              <a:rPr lang="en-US" dirty="0"/>
              <a:t>It can be used in humanitarian and development projects. The tool and guidance are publicly available in English, French, Spanish and Arabic. IASC also has the GAM-Gender with Age Marker with </a:t>
            </a:r>
            <a:r>
              <a:rPr lang="en-US" dirty="0" err="1"/>
              <a:t>resrouces</a:t>
            </a:r>
            <a:r>
              <a:rPr lang="en-US" dirty="0"/>
              <a:t> available online.</a:t>
            </a:r>
            <a:endParaRPr lang="tr-TR" dirty="0"/>
          </a:p>
        </p:txBody>
      </p:sp>
      <p:sp>
        <p:nvSpPr>
          <p:cNvPr id="4" name="Slide Number Placeholder 3"/>
          <p:cNvSpPr>
            <a:spLocks noGrp="1"/>
          </p:cNvSpPr>
          <p:nvPr>
            <p:ph type="sldNum" sz="quarter" idx="10"/>
          </p:nvPr>
        </p:nvSpPr>
        <p:spPr/>
        <p:txBody>
          <a:bodyPr/>
          <a:lstStyle/>
          <a:p>
            <a:pPr marL="0" marR="0" lvl="0" indent="0" algn="r" defTabSz="1633210" rtl="0" eaLnBrk="1" fontAlgn="auto" latinLnBrk="0" hangingPunct="1">
              <a:lnSpc>
                <a:spcPct val="100000"/>
              </a:lnSpc>
              <a:spcBef>
                <a:spcPts val="0"/>
              </a:spcBef>
              <a:spcAft>
                <a:spcPts val="0"/>
              </a:spcAft>
              <a:buClrTx/>
              <a:buSzTx/>
              <a:buFontTx/>
              <a:buNone/>
              <a:tabLst/>
              <a:defRPr/>
            </a:pPr>
            <a:fld id="{802DA432-7CF7-4A2F-BE93-45834DC6981A}" type="slidenum">
              <a:rPr kumimoji="0" lang="tr-T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1633210" rtl="0" eaLnBrk="1" fontAlgn="auto" latinLnBrk="0" hangingPunct="1">
                <a:lnSpc>
                  <a:spcPct val="100000"/>
                </a:lnSpc>
                <a:spcBef>
                  <a:spcPts val="0"/>
                </a:spcBef>
                <a:spcAft>
                  <a:spcPts val="0"/>
                </a:spcAft>
                <a:buClrTx/>
                <a:buSzTx/>
                <a:buFontTx/>
                <a:buNone/>
                <a:tabLst/>
                <a:defRPr/>
              </a:pPr>
              <a:t>11</a:t>
            </a:fld>
            <a:endParaRPr kumimoji="0" lang="tr-T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164724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Through resource mobilization is where you can make your gendered analysis shine, which can be a double added advantage: for the groups that normally could be excluded or not have their needs met and for your agency by showing an added value in programming.</a:t>
            </a:r>
          </a:p>
        </p:txBody>
      </p:sp>
      <p:sp>
        <p:nvSpPr>
          <p:cNvPr id="4" name="Slide Number Placeholder 3"/>
          <p:cNvSpPr>
            <a:spLocks noGrp="1"/>
          </p:cNvSpPr>
          <p:nvPr>
            <p:ph type="sldNum" sz="quarter" idx="10"/>
          </p:nvPr>
        </p:nvSpPr>
        <p:spPr/>
        <p:txBody>
          <a:bodyPr/>
          <a:lstStyle/>
          <a:p>
            <a:pPr>
              <a:defRPr/>
            </a:pPr>
            <a:fld id="{4ACC82A9-896A-4AB2-8B7E-FEAD3F10112D}" type="slidenum">
              <a:rPr lang="en-GB" smtClean="0"/>
              <a:pPr>
                <a:defRPr/>
              </a:pPr>
              <a:t>13</a:t>
            </a:fld>
            <a:endParaRPr lang="en-GB"/>
          </a:p>
        </p:txBody>
      </p:sp>
    </p:spTree>
    <p:extLst>
      <p:ext uri="{BB962C8B-B14F-4D97-AF65-F5344CB8AC3E}">
        <p14:creationId xmlns:p14="http://schemas.microsoft.com/office/powerpoint/2010/main" val="33516872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Think of these different activities through the perspectives of the different groups</a:t>
            </a:r>
          </a:p>
        </p:txBody>
      </p:sp>
      <p:sp>
        <p:nvSpPr>
          <p:cNvPr id="4" name="Slide Number Placeholder 3"/>
          <p:cNvSpPr>
            <a:spLocks noGrp="1"/>
          </p:cNvSpPr>
          <p:nvPr>
            <p:ph type="sldNum" sz="quarter" idx="10"/>
          </p:nvPr>
        </p:nvSpPr>
        <p:spPr/>
        <p:txBody>
          <a:bodyPr/>
          <a:lstStyle/>
          <a:p>
            <a:pPr>
              <a:defRPr/>
            </a:pPr>
            <a:fld id="{4ACC82A9-896A-4AB2-8B7E-FEAD3F10112D}" type="slidenum">
              <a:rPr lang="en-GB" smtClean="0"/>
              <a:pPr>
                <a:defRPr/>
              </a:pPr>
              <a:t>15</a:t>
            </a:fld>
            <a:endParaRPr lang="en-GB"/>
          </a:p>
        </p:txBody>
      </p:sp>
    </p:spTree>
    <p:extLst>
      <p:ext uri="{BB962C8B-B14F-4D97-AF65-F5344CB8AC3E}">
        <p14:creationId xmlns:p14="http://schemas.microsoft.com/office/powerpoint/2010/main" val="15746191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ACC82A9-896A-4AB2-8B7E-FEAD3F10112D}" type="slidenum">
              <a:rPr lang="en-GB" smtClean="0"/>
              <a:pPr>
                <a:defRPr/>
              </a:pPr>
              <a:t>16</a:t>
            </a:fld>
            <a:endParaRPr lang="en-GB"/>
          </a:p>
        </p:txBody>
      </p:sp>
    </p:spTree>
    <p:extLst>
      <p:ext uri="{BB962C8B-B14F-4D97-AF65-F5344CB8AC3E}">
        <p14:creationId xmlns:p14="http://schemas.microsoft.com/office/powerpoint/2010/main" val="9591024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During this phase, we need to review methodologies and processes to ensure that we apply good practice so that we can meaningfully  assess if the response provided equal assistance to women and men. Ideally include a gender advisor or advocate to review the framework and methodology—be that advocate on your team! Consider a mini-AAR that is gender focused. Team composition must be considered at this phase for gender balance.</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Actual participation in the evaluation should be based on equal participation services of women, girls, men and boys; ideally this would have been done  from the onset ,but it also needs to considered during this phase. Part of the analysis should include gaps in programming where women, girls, boys or men were not effectively reached.  We can reapply the gender markers to identify gaps collectively to improve programming and response.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Do share your findings—on project impact and process within your organization. We still suffer from a tremendous gap in evidence—findings for each gender group are very welcomed!</a:t>
            </a:r>
            <a:endParaRPr lang="en-US" dirty="0"/>
          </a:p>
        </p:txBody>
      </p:sp>
      <p:sp>
        <p:nvSpPr>
          <p:cNvPr id="4" name="Slide Number Placeholder 3"/>
          <p:cNvSpPr>
            <a:spLocks noGrp="1"/>
          </p:cNvSpPr>
          <p:nvPr>
            <p:ph type="sldNum" sz="quarter" idx="10"/>
          </p:nvPr>
        </p:nvSpPr>
        <p:spPr/>
        <p:txBody>
          <a:bodyPr/>
          <a:lstStyle/>
          <a:p>
            <a:pPr>
              <a:defRPr/>
            </a:pPr>
            <a:fld id="{4ACC82A9-896A-4AB2-8B7E-FEAD3F10112D}" type="slidenum">
              <a:rPr lang="en-GB" smtClean="0"/>
              <a:pPr>
                <a:defRPr/>
              </a:pPr>
              <a:t>17</a:t>
            </a:fld>
            <a:endParaRPr lang="en-GB"/>
          </a:p>
        </p:txBody>
      </p:sp>
    </p:spTree>
    <p:extLst>
      <p:ext uri="{BB962C8B-B14F-4D97-AF65-F5344CB8AC3E}">
        <p14:creationId xmlns:p14="http://schemas.microsoft.com/office/powerpoint/2010/main" val="14516482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ACC82A9-896A-4AB2-8B7E-FEAD3F10112D}" type="slidenum">
              <a:rPr lang="en-GB" smtClean="0"/>
              <a:pPr>
                <a:defRPr/>
              </a:pPr>
              <a:t>19</a:t>
            </a:fld>
            <a:endParaRPr lang="en-GB"/>
          </a:p>
        </p:txBody>
      </p:sp>
    </p:spTree>
    <p:extLst>
      <p:ext uri="{BB962C8B-B14F-4D97-AF65-F5344CB8AC3E}">
        <p14:creationId xmlns:p14="http://schemas.microsoft.com/office/powerpoint/2010/main" val="345757919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2.xml"/><Relationship Id="rId6" Type="http://schemas.openxmlformats.org/officeDocument/2006/relationships/image" Target="../media/image12.png"/><Relationship Id="rId5" Type="http://schemas.openxmlformats.org/officeDocument/2006/relationships/image" Target="../media/image11.jpeg"/><Relationship Id="rId4" Type="http://schemas.openxmlformats.org/officeDocument/2006/relationships/image" Target="../media/image10.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age no image">
    <p:spTree>
      <p:nvGrpSpPr>
        <p:cNvPr id="1" name=""/>
        <p:cNvGrpSpPr/>
        <p:nvPr/>
      </p:nvGrpSpPr>
      <p:grpSpPr>
        <a:xfrm>
          <a:off x="0" y="0"/>
          <a:ext cx="0" cy="0"/>
          <a:chOff x="0" y="0"/>
          <a:chExt cx="0" cy="0"/>
        </a:xfrm>
      </p:grpSpPr>
      <p:sp>
        <p:nvSpPr>
          <p:cNvPr id="4" name="Rectangle 3"/>
          <p:cNvSpPr/>
          <p:nvPr userDrawn="1"/>
        </p:nvSpPr>
        <p:spPr>
          <a:xfrm>
            <a:off x="0" y="4628763"/>
            <a:ext cx="9144000" cy="222923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3" name="Text Placeholder 2"/>
          <p:cNvSpPr>
            <a:spLocks noGrp="1"/>
          </p:cNvSpPr>
          <p:nvPr>
            <p:ph type="body" sz="quarter" idx="10"/>
          </p:nvPr>
        </p:nvSpPr>
        <p:spPr>
          <a:xfrm>
            <a:off x="0" y="5012836"/>
            <a:ext cx="9144000" cy="1845164"/>
          </a:xfrm>
          <a:prstGeom prst="rect">
            <a:avLst/>
          </a:prstGeom>
        </p:spPr>
        <p:txBody>
          <a:bodyPr/>
          <a:lstStyle>
            <a:lvl1pPr marL="0" indent="0" algn="ctr">
              <a:buNone/>
              <a:defRPr sz="3299">
                <a:solidFill>
                  <a:schemeClr val="bg1"/>
                </a:solidFill>
                <a:latin typeface="Arial" panose="020B0604020202020204" pitchFamily="34" charset="0"/>
                <a:cs typeface="Arial" panose="020B0604020202020204" pitchFamily="34" charset="0"/>
              </a:defRPr>
            </a:lvl1pPr>
            <a:lvl2pPr marL="228545" indent="0" algn="ctr">
              <a:buNone/>
              <a:defRPr sz="2000">
                <a:solidFill>
                  <a:schemeClr val="bg1"/>
                </a:solidFill>
                <a:latin typeface="Arial" panose="020B0604020202020204" pitchFamily="34" charset="0"/>
                <a:cs typeface="Arial" panose="020B0604020202020204" pitchFamily="34" charset="0"/>
              </a:defRPr>
            </a:lvl2pPr>
            <a:lvl3pPr marL="457089" indent="0">
              <a:buNone/>
              <a:defRPr/>
            </a:lvl3pPr>
            <a:lvl4pPr marL="685634" indent="0">
              <a:buNone/>
              <a:defRPr/>
            </a:lvl4pPr>
            <a:lvl5pPr marL="914179" indent="0">
              <a:buNone/>
              <a:defRPr/>
            </a:lvl5pPr>
          </a:lstStyle>
          <a:p>
            <a:pPr lvl="0"/>
            <a:r>
              <a:rPr lang="en-US" dirty="0"/>
              <a:t>Click to edit Master text styles</a:t>
            </a:r>
          </a:p>
          <a:p>
            <a:pPr lvl="1"/>
            <a:r>
              <a:rPr lang="en-US" dirty="0"/>
              <a:t>Second level</a:t>
            </a:r>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27249" y="1269427"/>
            <a:ext cx="1436701" cy="2399526"/>
          </a:xfrm>
          <a:prstGeom prst="rect">
            <a:avLst/>
          </a:prstGeom>
        </p:spPr>
      </p:pic>
    </p:spTree>
    <p:extLst>
      <p:ext uri="{BB962C8B-B14F-4D97-AF65-F5344CB8AC3E}">
        <p14:creationId xmlns:p14="http://schemas.microsoft.com/office/powerpoint/2010/main" val="32752768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page with image">
    <p:spTree>
      <p:nvGrpSpPr>
        <p:cNvPr id="1" name=""/>
        <p:cNvGrpSpPr/>
        <p:nvPr/>
      </p:nvGrpSpPr>
      <p:grpSpPr>
        <a:xfrm>
          <a:off x="0" y="0"/>
          <a:ext cx="0" cy="0"/>
          <a:chOff x="0" y="0"/>
          <a:chExt cx="0" cy="0"/>
        </a:xfrm>
      </p:grpSpPr>
      <p:sp>
        <p:nvSpPr>
          <p:cNvPr id="8" name="Picture Placeholder 7"/>
          <p:cNvSpPr>
            <a:spLocks noGrp="1"/>
          </p:cNvSpPr>
          <p:nvPr>
            <p:ph type="pic" sz="quarter" idx="10"/>
          </p:nvPr>
        </p:nvSpPr>
        <p:spPr>
          <a:xfrm>
            <a:off x="0" y="0"/>
            <a:ext cx="9144000" cy="5108668"/>
          </a:xfrm>
          <a:prstGeom prst="rect">
            <a:avLst/>
          </a:prstGeom>
        </p:spPr>
        <p:txBody>
          <a:bodyPr/>
          <a:lstStyle/>
          <a:p>
            <a:endParaRPr lang="en-AU" dirty="0"/>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77807" y="5631532"/>
            <a:ext cx="577693" cy="964842"/>
          </a:xfrm>
          <a:prstGeom prst="rect">
            <a:avLst/>
          </a:prstGeom>
        </p:spPr>
      </p:pic>
      <p:sp>
        <p:nvSpPr>
          <p:cNvPr id="13" name="Text Placeholder 12"/>
          <p:cNvSpPr>
            <a:spLocks noGrp="1"/>
          </p:cNvSpPr>
          <p:nvPr>
            <p:ph type="body" sz="quarter" idx="11" hasCustomPrompt="1"/>
          </p:nvPr>
        </p:nvSpPr>
        <p:spPr>
          <a:xfrm>
            <a:off x="0" y="5636465"/>
            <a:ext cx="8459906" cy="959909"/>
          </a:xfrm>
          <a:prstGeom prst="rect">
            <a:avLst/>
          </a:prstGeom>
        </p:spPr>
        <p:txBody>
          <a:bodyPr/>
          <a:lstStyle>
            <a:lvl1pPr marL="368484" indent="0">
              <a:buNone/>
              <a:defRPr sz="2699" baseline="0"/>
            </a:lvl1pPr>
          </a:lstStyle>
          <a:p>
            <a:pPr lvl="0"/>
            <a:r>
              <a:rPr lang="en-AU" dirty="0"/>
              <a:t>Title to be inserted here</a:t>
            </a:r>
          </a:p>
          <a:p>
            <a:pPr lvl="0"/>
            <a:endParaRPr lang="en-AU" dirty="0"/>
          </a:p>
        </p:txBody>
      </p:sp>
    </p:spTree>
    <p:extLst>
      <p:ext uri="{BB962C8B-B14F-4D97-AF65-F5344CB8AC3E}">
        <p14:creationId xmlns:p14="http://schemas.microsoft.com/office/powerpoint/2010/main" val="42325960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580995" y="5957151"/>
            <a:ext cx="382731" cy="639223"/>
          </a:xfrm>
          <a:prstGeom prst="rect">
            <a:avLst/>
          </a:prstGeom>
        </p:spPr>
      </p:pic>
    </p:spTree>
    <p:extLst>
      <p:ext uri="{BB962C8B-B14F-4D97-AF65-F5344CB8AC3E}">
        <p14:creationId xmlns:p14="http://schemas.microsoft.com/office/powerpoint/2010/main" val="72598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icture Slide">
    <p:bg>
      <p:bgRef idx="1001">
        <a:schemeClr val="bg1"/>
      </p:bgRef>
    </p:bg>
    <p:spTree>
      <p:nvGrpSpPr>
        <p:cNvPr id="1" name=""/>
        <p:cNvGrpSpPr/>
        <p:nvPr/>
      </p:nvGrpSpPr>
      <p:grpSpPr>
        <a:xfrm>
          <a:off x="0" y="0"/>
          <a:ext cx="0" cy="0"/>
          <a:chOff x="0" y="0"/>
          <a:chExt cx="0" cy="0"/>
        </a:xfrm>
      </p:grpSpPr>
      <p:sp>
        <p:nvSpPr>
          <p:cNvPr id="21" name="Rectangle 20"/>
          <p:cNvSpPr/>
          <p:nvPr userDrawn="1"/>
        </p:nvSpPr>
        <p:spPr>
          <a:xfrm>
            <a:off x="1" y="463"/>
            <a:ext cx="3528065" cy="6870958"/>
          </a:xfrm>
          <a:prstGeom prst="rect">
            <a:avLst/>
          </a:prstGeom>
          <a:solidFill>
            <a:srgbClr val="E476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599"/>
          </a:p>
        </p:txBody>
      </p:sp>
      <p:sp>
        <p:nvSpPr>
          <p:cNvPr id="23" name="Picture Placeholder 22"/>
          <p:cNvSpPr>
            <a:spLocks noGrp="1"/>
          </p:cNvSpPr>
          <p:nvPr>
            <p:ph type="pic" sz="quarter" idx="10"/>
          </p:nvPr>
        </p:nvSpPr>
        <p:spPr>
          <a:xfrm>
            <a:off x="3528400" y="1"/>
            <a:ext cx="5615600" cy="6871754"/>
          </a:xfrm>
          <a:prstGeom prst="rect">
            <a:avLst/>
          </a:prstGeom>
        </p:spPr>
        <p:txBody>
          <a:bodyPr/>
          <a:lstStyle/>
          <a:p>
            <a:endParaRPr lang="en-AU" dirty="0"/>
          </a:p>
        </p:txBody>
      </p:sp>
    </p:spTree>
    <p:extLst>
      <p:ext uri="{BB962C8B-B14F-4D97-AF65-F5344CB8AC3E}">
        <p14:creationId xmlns:p14="http://schemas.microsoft.com/office/powerpoint/2010/main" val="258639278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xmlns:mv="urn:schemas-microsoft-com:mac:vml">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580995" y="5957151"/>
            <a:ext cx="382731" cy="639223"/>
          </a:xfrm>
          <a:prstGeom prst="rect">
            <a:avLst/>
          </a:prstGeom>
        </p:spPr>
      </p:pic>
      <p:sp>
        <p:nvSpPr>
          <p:cNvPr id="4" name="Picture Placeholder 3"/>
          <p:cNvSpPr>
            <a:spLocks noGrp="1"/>
          </p:cNvSpPr>
          <p:nvPr>
            <p:ph type="pic" sz="quarter" idx="10"/>
          </p:nvPr>
        </p:nvSpPr>
        <p:spPr>
          <a:xfrm>
            <a:off x="972199" y="1941443"/>
            <a:ext cx="4103769" cy="3599339"/>
          </a:xfrm>
          <a:prstGeom prst="rect">
            <a:avLst/>
          </a:prstGeom>
          <a:ln w="38100">
            <a:solidFill>
              <a:srgbClr val="E4761E"/>
            </a:solidFill>
          </a:ln>
        </p:spPr>
        <p:txBody>
          <a:bodyPr/>
          <a:lstStyle/>
          <a:p>
            <a:endParaRPr lang="en-AU" dirty="0"/>
          </a:p>
        </p:txBody>
      </p:sp>
    </p:spTree>
    <p:extLst>
      <p:ext uri="{BB962C8B-B14F-4D97-AF65-F5344CB8AC3E}">
        <p14:creationId xmlns:p14="http://schemas.microsoft.com/office/powerpoint/2010/main" val="19157794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580995" y="5957151"/>
            <a:ext cx="382731" cy="639223"/>
          </a:xfrm>
          <a:prstGeom prst="rect">
            <a:avLst/>
          </a:prstGeom>
        </p:spPr>
      </p:pic>
      <p:sp>
        <p:nvSpPr>
          <p:cNvPr id="3" name="Picture Placeholder 2"/>
          <p:cNvSpPr>
            <a:spLocks noGrp="1"/>
          </p:cNvSpPr>
          <p:nvPr>
            <p:ph type="pic" sz="quarter" idx="10"/>
          </p:nvPr>
        </p:nvSpPr>
        <p:spPr>
          <a:xfrm>
            <a:off x="1511832" y="2037275"/>
            <a:ext cx="1534846" cy="1628273"/>
          </a:xfrm>
          <a:prstGeom prst="rect">
            <a:avLst/>
          </a:prstGeom>
          <a:ln w="31750">
            <a:solidFill>
              <a:srgbClr val="E4761E"/>
            </a:solidFill>
          </a:ln>
        </p:spPr>
        <p:txBody>
          <a:bodyPr/>
          <a:lstStyle>
            <a:lvl1pPr marL="0" indent="0" algn="ctr">
              <a:buNone/>
              <a:defRPr/>
            </a:lvl1pPr>
          </a:lstStyle>
          <a:p>
            <a:endParaRPr lang="en-AU" dirty="0"/>
          </a:p>
        </p:txBody>
      </p:sp>
      <p:sp>
        <p:nvSpPr>
          <p:cNvPr id="10" name="Picture Placeholder 2"/>
          <p:cNvSpPr>
            <a:spLocks noGrp="1"/>
          </p:cNvSpPr>
          <p:nvPr>
            <p:ph type="pic" sz="quarter" idx="11"/>
          </p:nvPr>
        </p:nvSpPr>
        <p:spPr>
          <a:xfrm>
            <a:off x="3768716" y="2037275"/>
            <a:ext cx="1534846" cy="1628273"/>
          </a:xfrm>
          <a:prstGeom prst="rect">
            <a:avLst/>
          </a:prstGeom>
          <a:ln w="31750">
            <a:solidFill>
              <a:srgbClr val="E4761E"/>
            </a:solidFill>
          </a:ln>
        </p:spPr>
        <p:txBody>
          <a:bodyPr/>
          <a:lstStyle>
            <a:lvl1pPr marL="0" indent="0" algn="ctr">
              <a:buNone/>
              <a:defRPr/>
            </a:lvl1pPr>
          </a:lstStyle>
          <a:p>
            <a:endParaRPr lang="en-AU" dirty="0"/>
          </a:p>
        </p:txBody>
      </p:sp>
      <p:sp>
        <p:nvSpPr>
          <p:cNvPr id="11" name="Picture Placeholder 2"/>
          <p:cNvSpPr>
            <a:spLocks noGrp="1"/>
          </p:cNvSpPr>
          <p:nvPr>
            <p:ph type="pic" sz="quarter" idx="12"/>
          </p:nvPr>
        </p:nvSpPr>
        <p:spPr>
          <a:xfrm>
            <a:off x="6028570" y="2037275"/>
            <a:ext cx="1534846" cy="1628273"/>
          </a:xfrm>
          <a:prstGeom prst="rect">
            <a:avLst/>
          </a:prstGeom>
          <a:ln w="31750">
            <a:solidFill>
              <a:srgbClr val="E4761E"/>
            </a:solidFill>
          </a:ln>
        </p:spPr>
        <p:txBody>
          <a:bodyPr/>
          <a:lstStyle>
            <a:lvl1pPr marL="0" indent="0" algn="ctr">
              <a:buNone/>
              <a:defRPr/>
            </a:lvl1pPr>
          </a:lstStyle>
          <a:p>
            <a:endParaRPr lang="en-AU" dirty="0"/>
          </a:p>
        </p:txBody>
      </p:sp>
    </p:spTree>
    <p:extLst>
      <p:ext uri="{BB962C8B-B14F-4D97-AF65-F5344CB8AC3E}">
        <p14:creationId xmlns:p14="http://schemas.microsoft.com/office/powerpoint/2010/main" val="1411845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Full image">
    <p:spTree>
      <p:nvGrpSpPr>
        <p:cNvPr id="1" name=""/>
        <p:cNvGrpSpPr/>
        <p:nvPr/>
      </p:nvGrpSpPr>
      <p:grpSpPr>
        <a:xfrm>
          <a:off x="0" y="0"/>
          <a:ext cx="0" cy="0"/>
          <a:chOff x="0" y="0"/>
          <a:chExt cx="0" cy="0"/>
        </a:xfrm>
      </p:grpSpPr>
      <p:sp>
        <p:nvSpPr>
          <p:cNvPr id="8" name="Picture Placeholder 7"/>
          <p:cNvSpPr>
            <a:spLocks noGrp="1"/>
          </p:cNvSpPr>
          <p:nvPr>
            <p:ph type="pic" sz="quarter" idx="10"/>
          </p:nvPr>
        </p:nvSpPr>
        <p:spPr>
          <a:xfrm>
            <a:off x="0" y="0"/>
            <a:ext cx="9144000" cy="6858000"/>
          </a:xfrm>
          <a:prstGeom prst="rect">
            <a:avLst/>
          </a:prstGeom>
        </p:spPr>
        <p:txBody>
          <a:bodyPr anchor="ctr" anchorCtr="0"/>
          <a:lstStyle>
            <a:lvl1pPr marL="0" indent="0" algn="ctr">
              <a:buNone/>
              <a:defRPr/>
            </a:lvl1pPr>
          </a:lstStyle>
          <a:p>
            <a:endParaRPr lang="en-AU" dirty="0"/>
          </a:p>
        </p:txBody>
      </p:sp>
    </p:spTree>
    <p:extLst>
      <p:ext uri="{BB962C8B-B14F-4D97-AF65-F5344CB8AC3E}">
        <p14:creationId xmlns:p14="http://schemas.microsoft.com/office/powerpoint/2010/main" val="29945023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451142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cSld name="Full width w/bullets">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685800"/>
          </a:xfrm>
          <a:prstGeom prst="rect">
            <a:avLst/>
          </a:prstGeom>
        </p:spPr>
        <p:txBody>
          <a:bodyPr lIns="163321" tIns="81660" rIns="163321" bIns="81660" anchor="t"/>
          <a:lstStyle>
            <a:lvl1pPr>
              <a:defRPr b="1" i="0">
                <a:latin typeface="Arial"/>
                <a:cs typeface="Arial"/>
              </a:defRPr>
            </a:lvl1pPr>
          </a:lstStyle>
          <a:p>
            <a:r>
              <a:rPr lang="en-US" dirty="0"/>
              <a:t>Click to edit Master title style</a:t>
            </a:r>
          </a:p>
        </p:txBody>
      </p:sp>
      <p:sp>
        <p:nvSpPr>
          <p:cNvPr id="5" name="Content Placeholder 2"/>
          <p:cNvSpPr>
            <a:spLocks noGrp="1"/>
          </p:cNvSpPr>
          <p:nvPr>
            <p:ph idx="1"/>
          </p:nvPr>
        </p:nvSpPr>
        <p:spPr>
          <a:xfrm>
            <a:off x="457200" y="1371600"/>
            <a:ext cx="8229600" cy="4343400"/>
          </a:xfrm>
          <a:prstGeom prst="rect">
            <a:avLst/>
          </a:prstGeom>
        </p:spPr>
        <p:txBody>
          <a:bodyPr lIns="163321" tIns="81660" rIns="163321" bIns="81660"/>
          <a:lstStyle>
            <a:lvl1pPr marL="204110" indent="-204110">
              <a:buFont typeface="Arial"/>
              <a:buChar char="•"/>
              <a:defRPr sz="2150" b="0" i="0">
                <a:latin typeface="Arial"/>
                <a:cs typeface="Arial"/>
              </a:defRPr>
            </a:lvl1pPr>
            <a:lvl2pPr marL="408221" indent="-204110">
              <a:buFont typeface="Arial"/>
              <a:buChar char="•"/>
              <a:defRPr sz="1800" b="0" i="0">
                <a:latin typeface="Arial"/>
                <a:cs typeface="Arial"/>
              </a:defRPr>
            </a:lvl2pPr>
            <a:lvl3pPr marL="612331" indent="-204110">
              <a:buFont typeface="Arial"/>
              <a:buChar char="•"/>
              <a:defRPr b="0" i="0">
                <a:latin typeface="Arial"/>
                <a:cs typeface="Arial"/>
              </a:defRPr>
            </a:lvl3pPr>
            <a:lvl4pPr marL="816442" indent="-204110">
              <a:defRPr b="0" i="0">
                <a:latin typeface="Arial"/>
                <a:cs typeface="Arial"/>
              </a:defRPr>
            </a:lvl4pPr>
            <a:lvl5pPr marL="1020552" indent="-204110">
              <a:defRPr b="0" i="0">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Footer Placeholder 8"/>
          <p:cNvSpPr>
            <a:spLocks noGrp="1"/>
          </p:cNvSpPr>
          <p:nvPr>
            <p:ph type="ftr" sz="quarter" idx="12"/>
          </p:nvPr>
        </p:nvSpPr>
        <p:spPr>
          <a:xfrm>
            <a:off x="457200" y="6505003"/>
            <a:ext cx="2895600" cy="182880"/>
          </a:xfrm>
          <a:prstGeom prst="rect">
            <a:avLst/>
          </a:prstGeom>
        </p:spPr>
        <p:txBody>
          <a:bodyPr lIns="163321" tIns="81660" rIns="163321" bIns="81660"/>
          <a:lstStyle>
            <a:lvl1pPr>
              <a:defRPr sz="700" b="0" i="0">
                <a:latin typeface="Arial"/>
                <a:cs typeface="Arial"/>
              </a:defRPr>
            </a:lvl1pPr>
          </a:lstStyle>
          <a:p>
            <a:endParaRPr lang="en-US" dirty="0"/>
          </a:p>
        </p:txBody>
      </p:sp>
    </p:spTree>
    <p:extLst>
      <p:ext uri="{BB962C8B-B14F-4D97-AF65-F5344CB8AC3E}">
        <p14:creationId xmlns:p14="http://schemas.microsoft.com/office/powerpoint/2010/main" val="251288324"/>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Full width picture">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685800"/>
          </a:xfrm>
          <a:prstGeom prst="rect">
            <a:avLst/>
          </a:prstGeom>
        </p:spPr>
        <p:txBody>
          <a:bodyPr lIns="163321" tIns="81660" rIns="163321" bIns="81660" anchor="t"/>
          <a:lstStyle/>
          <a:p>
            <a:r>
              <a:rPr lang="en-US"/>
              <a:t>Click to edit Master title style</a:t>
            </a:r>
            <a:endParaRPr lang="en-US" dirty="0"/>
          </a:p>
        </p:txBody>
      </p:sp>
      <p:sp>
        <p:nvSpPr>
          <p:cNvPr id="5" name="Date Placeholder 4"/>
          <p:cNvSpPr>
            <a:spLocks noGrp="1"/>
          </p:cNvSpPr>
          <p:nvPr>
            <p:ph type="dt" sz="half" idx="11"/>
          </p:nvPr>
        </p:nvSpPr>
        <p:spPr>
          <a:xfrm>
            <a:off x="457200" y="6322123"/>
            <a:ext cx="1828800" cy="182880"/>
          </a:xfrm>
          <a:prstGeom prst="rect">
            <a:avLst/>
          </a:prstGeom>
        </p:spPr>
        <p:txBody>
          <a:bodyPr lIns="163321" tIns="81660" rIns="163321" bIns="81660"/>
          <a:lstStyle/>
          <a:p>
            <a:fld id="{EB02E76D-49DA-4D00-B201-4CAFB3856B74}" type="datetime4">
              <a:rPr lang="en-US" smtClean="0"/>
              <a:pPr/>
              <a:t>December 4, 2018</a:t>
            </a:fld>
            <a:endParaRPr lang="en-US" dirty="0"/>
          </a:p>
        </p:txBody>
      </p:sp>
      <p:sp>
        <p:nvSpPr>
          <p:cNvPr id="6" name="Slide Number Placeholder 5"/>
          <p:cNvSpPr>
            <a:spLocks noGrp="1"/>
          </p:cNvSpPr>
          <p:nvPr>
            <p:ph type="sldNum" sz="quarter" idx="12"/>
          </p:nvPr>
        </p:nvSpPr>
        <p:spPr>
          <a:xfrm>
            <a:off x="457200" y="6141148"/>
            <a:ext cx="365760" cy="182880"/>
          </a:xfrm>
          <a:prstGeom prst="rect">
            <a:avLst/>
          </a:prstGeom>
        </p:spPr>
        <p:txBody>
          <a:bodyPr lIns="163321" tIns="81660" rIns="163321" bIns="81660"/>
          <a:lstStyle/>
          <a:p>
            <a:fld id="{43183C4C-EBF1-1A4D-90EC-74EBA7EEE60F}" type="slidenum">
              <a:rPr lang="en-US" smtClean="0"/>
              <a:pPr/>
              <a:t>‹#›</a:t>
            </a:fld>
            <a:endParaRPr lang="en-US" dirty="0"/>
          </a:p>
        </p:txBody>
      </p:sp>
      <p:sp>
        <p:nvSpPr>
          <p:cNvPr id="8" name="Footer Placeholder 7"/>
          <p:cNvSpPr>
            <a:spLocks noGrp="1"/>
          </p:cNvSpPr>
          <p:nvPr>
            <p:ph type="ftr" sz="quarter" idx="13"/>
          </p:nvPr>
        </p:nvSpPr>
        <p:spPr>
          <a:xfrm>
            <a:off x="457200" y="6505003"/>
            <a:ext cx="2895600" cy="182880"/>
          </a:xfrm>
          <a:prstGeom prst="rect">
            <a:avLst/>
          </a:prstGeom>
        </p:spPr>
        <p:txBody>
          <a:bodyPr lIns="163321" tIns="81660" rIns="163321" bIns="81660"/>
          <a:lstStyle/>
          <a:p>
            <a:endParaRPr lang="en-US" dirty="0"/>
          </a:p>
        </p:txBody>
      </p:sp>
      <p:sp>
        <p:nvSpPr>
          <p:cNvPr id="9" name="Picture Placeholder 6"/>
          <p:cNvSpPr>
            <a:spLocks noGrp="1"/>
          </p:cNvSpPr>
          <p:nvPr>
            <p:ph type="pic" sz="quarter" idx="10"/>
          </p:nvPr>
        </p:nvSpPr>
        <p:spPr>
          <a:xfrm>
            <a:off x="457200" y="1371599"/>
            <a:ext cx="8229600" cy="4343400"/>
          </a:xfrm>
          <a:prstGeom prst="rect">
            <a:avLst/>
          </a:prstGeom>
        </p:spPr>
        <p:txBody>
          <a:bodyPr lIns="163321" tIns="81660" rIns="163321" bIns="81660">
            <a:normAutofit/>
          </a:bodyPr>
          <a:lstStyle>
            <a:lvl1pPr>
              <a:buNone/>
              <a:defRPr/>
            </a:lvl1pPr>
          </a:lstStyle>
          <a:p>
            <a:pPr lvl="0"/>
            <a:r>
              <a:rPr lang="en-US" noProof="0" dirty="0"/>
              <a:t>Click icon to add picture</a:t>
            </a:r>
          </a:p>
        </p:txBody>
      </p:sp>
    </p:spTree>
    <p:extLst>
      <p:ext uri="{BB962C8B-B14F-4D97-AF65-F5344CB8AC3E}">
        <p14:creationId xmlns:p14="http://schemas.microsoft.com/office/powerpoint/2010/main" val="3556772200"/>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1_Title Slide Option 3">
    <p:bg>
      <p:bgPr>
        <a:blipFill rotWithShape="1">
          <a:blip r:embed="rId2" cstate="prin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587075" y="987552"/>
            <a:ext cx="6400800" cy="1371600"/>
          </a:xfrm>
        </p:spPr>
        <p:txBody>
          <a:bodyPr/>
          <a:lstStyle>
            <a:lvl1pPr algn="l">
              <a:defRPr sz="3237">
                <a:solidFill>
                  <a:srgbClr val="FFFFFF"/>
                </a:solidFill>
                <a:effectLst/>
              </a:defRPr>
            </a:lvl1pPr>
          </a:lstStyle>
          <a:p>
            <a:r>
              <a:rPr lang="en-US" dirty="0"/>
              <a:t>Click to edit Master title style</a:t>
            </a:r>
          </a:p>
        </p:txBody>
      </p:sp>
      <p:sp>
        <p:nvSpPr>
          <p:cNvPr id="3075" name="Rectangle 3"/>
          <p:cNvSpPr>
            <a:spLocks noGrp="1" noChangeArrowheads="1"/>
          </p:cNvSpPr>
          <p:nvPr>
            <p:ph type="subTitle" idx="1"/>
          </p:nvPr>
        </p:nvSpPr>
        <p:spPr>
          <a:xfrm>
            <a:off x="587075" y="2514600"/>
            <a:ext cx="6400800" cy="685800"/>
          </a:xfrm>
        </p:spPr>
        <p:txBody>
          <a:bodyPr/>
          <a:lstStyle>
            <a:lvl1pPr marL="0" indent="0" algn="l">
              <a:buFont typeface="Times" pitchFamily="-96" charset="0"/>
              <a:buNone/>
              <a:defRPr kumimoji="0" lang="en-US" sz="1714" b="0" i="0" u="none" strike="noStrike" kern="0" cap="none" spc="0" normalizeH="0" baseline="0" noProof="0" dirty="0">
                <a:ln>
                  <a:noFill/>
                </a:ln>
                <a:solidFill>
                  <a:srgbClr val="FFFFFF"/>
                </a:solidFill>
                <a:effectLst/>
                <a:uLnTx/>
                <a:uFillTx/>
                <a:latin typeface="Arial"/>
                <a:ea typeface="+mn-ea"/>
                <a:cs typeface="Arial"/>
              </a:defRPr>
            </a:lvl1pPr>
          </a:lstStyle>
          <a:p>
            <a:r>
              <a:rPr lang="en-US" dirty="0"/>
              <a:t>Click to edit Master subtitle style</a:t>
            </a:r>
          </a:p>
        </p:txBody>
      </p:sp>
    </p:spTree>
    <p:extLst>
      <p:ext uri="{BB962C8B-B14F-4D97-AF65-F5344CB8AC3E}">
        <p14:creationId xmlns:p14="http://schemas.microsoft.com/office/powerpoint/2010/main" val="3093284608"/>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Full width w/bullets">
    <p:spTree>
      <p:nvGrpSpPr>
        <p:cNvPr id="1" name=""/>
        <p:cNvGrpSpPr/>
        <p:nvPr/>
      </p:nvGrpSpPr>
      <p:grpSpPr>
        <a:xfrm>
          <a:off x="0" y="0"/>
          <a:ext cx="0" cy="0"/>
          <a:chOff x="0" y="0"/>
          <a:chExt cx="0" cy="0"/>
        </a:xfrm>
      </p:grpSpPr>
      <p:sp>
        <p:nvSpPr>
          <p:cNvPr id="2" name="Title 1"/>
          <p:cNvSpPr>
            <a:spLocks noGrp="1"/>
          </p:cNvSpPr>
          <p:nvPr>
            <p:ph type="title"/>
          </p:nvPr>
        </p:nvSpPr>
        <p:spPr>
          <a:xfrm>
            <a:off x="457202" y="457200"/>
            <a:ext cx="8229600" cy="685800"/>
          </a:xfrm>
        </p:spPr>
        <p:txBody>
          <a:bodyPr anchor="t"/>
          <a:lstStyle>
            <a:lvl1pPr>
              <a:defRPr b="1" i="0">
                <a:latin typeface="Arial"/>
                <a:cs typeface="Arial"/>
              </a:defRPr>
            </a:lvl1pPr>
          </a:lstStyle>
          <a:p>
            <a:r>
              <a:rPr lang="en-US" dirty="0"/>
              <a:t>Click to edit Master title style</a:t>
            </a:r>
          </a:p>
        </p:txBody>
      </p:sp>
      <p:sp>
        <p:nvSpPr>
          <p:cNvPr id="5" name="Content Placeholder 2"/>
          <p:cNvSpPr>
            <a:spLocks noGrp="1"/>
          </p:cNvSpPr>
          <p:nvPr>
            <p:ph idx="1"/>
          </p:nvPr>
        </p:nvSpPr>
        <p:spPr>
          <a:xfrm>
            <a:off x="457202" y="1371600"/>
            <a:ext cx="8229600" cy="4343400"/>
          </a:xfrm>
        </p:spPr>
        <p:txBody>
          <a:bodyPr/>
          <a:lstStyle>
            <a:lvl1pPr marL="217673" indent="-217673">
              <a:buFont typeface="Arial"/>
              <a:buChar char="•"/>
              <a:defRPr sz="2285" b="0" i="0">
                <a:latin typeface="Arial"/>
                <a:cs typeface="Arial"/>
              </a:defRPr>
            </a:lvl1pPr>
            <a:lvl2pPr marL="435346" indent="-217673">
              <a:buFont typeface="Arial"/>
              <a:buChar char="•"/>
              <a:defRPr sz="1904" b="0" i="0">
                <a:latin typeface="Arial"/>
                <a:cs typeface="Arial"/>
              </a:defRPr>
            </a:lvl2pPr>
            <a:lvl3pPr marL="653019" indent="-217673">
              <a:buFont typeface="Arial"/>
              <a:buChar char="•"/>
              <a:defRPr b="0" i="0">
                <a:latin typeface="Arial"/>
                <a:cs typeface="Arial"/>
              </a:defRPr>
            </a:lvl3pPr>
            <a:lvl4pPr marL="870692" indent="-217673">
              <a:defRPr b="0" i="0">
                <a:latin typeface="Arial"/>
                <a:cs typeface="Arial"/>
              </a:defRPr>
            </a:lvl4pPr>
            <a:lvl5pPr marL="1088365" indent="-217673">
              <a:defRPr b="0" i="0">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lvl1pPr>
              <a:defRPr sz="762">
                <a:latin typeface="Arial"/>
                <a:cs typeface="Arial"/>
              </a:defRPr>
            </a:lvl1pPr>
          </a:lstStyle>
          <a:p>
            <a:fld id="{D8FDC965-7079-4FF3-AE33-48291CC3087C}" type="datetime4">
              <a:rPr lang="en-US" smtClean="0"/>
              <a:pPr/>
              <a:t>December 4, 2018</a:t>
            </a:fld>
            <a:endParaRPr lang="en-US" dirty="0"/>
          </a:p>
        </p:txBody>
      </p:sp>
      <p:sp>
        <p:nvSpPr>
          <p:cNvPr id="8" name="Slide Number Placeholder 7"/>
          <p:cNvSpPr>
            <a:spLocks noGrp="1"/>
          </p:cNvSpPr>
          <p:nvPr>
            <p:ph type="sldNum" sz="quarter" idx="11"/>
          </p:nvPr>
        </p:nvSpPr>
        <p:spPr/>
        <p:txBody>
          <a:bodyPr/>
          <a:lstStyle>
            <a:lvl1pPr>
              <a:defRPr sz="762">
                <a:latin typeface="Arial"/>
                <a:cs typeface="Arial"/>
              </a:defRPr>
            </a:lvl1pPr>
          </a:lstStyle>
          <a:p>
            <a:fld id="{43183C4C-EBF1-1A4D-90EC-74EBA7EEE60F}" type="slidenum">
              <a:rPr lang="en-US" smtClean="0"/>
              <a:pPr/>
              <a:t>‹#›</a:t>
            </a:fld>
            <a:endParaRPr lang="en-US" dirty="0"/>
          </a:p>
        </p:txBody>
      </p:sp>
      <p:sp>
        <p:nvSpPr>
          <p:cNvPr id="9" name="Footer Placeholder 8"/>
          <p:cNvSpPr>
            <a:spLocks noGrp="1"/>
          </p:cNvSpPr>
          <p:nvPr>
            <p:ph type="ftr" sz="quarter" idx="12"/>
          </p:nvPr>
        </p:nvSpPr>
        <p:spPr/>
        <p:txBody>
          <a:bodyPr/>
          <a:lstStyle>
            <a:lvl1pPr>
              <a:defRPr sz="762" b="0" i="0">
                <a:latin typeface="Arial"/>
                <a:cs typeface="Arial"/>
              </a:defRPr>
            </a:lvl1pPr>
          </a:lstStyle>
          <a:p>
            <a:endParaRPr lang="en-US" dirty="0"/>
          </a:p>
        </p:txBody>
      </p:sp>
    </p:spTree>
    <p:extLst>
      <p:ext uri="{BB962C8B-B14F-4D97-AF65-F5344CB8AC3E}">
        <p14:creationId xmlns:p14="http://schemas.microsoft.com/office/powerpoint/2010/main" val="779724472"/>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 column w/bullets">
    <p:spTree>
      <p:nvGrpSpPr>
        <p:cNvPr id="1" name=""/>
        <p:cNvGrpSpPr/>
        <p:nvPr/>
      </p:nvGrpSpPr>
      <p:grpSpPr>
        <a:xfrm>
          <a:off x="0" y="0"/>
          <a:ext cx="0" cy="0"/>
          <a:chOff x="0" y="0"/>
          <a:chExt cx="0" cy="0"/>
        </a:xfrm>
      </p:grpSpPr>
      <p:sp>
        <p:nvSpPr>
          <p:cNvPr id="6" name="Content Placeholder 2"/>
          <p:cNvSpPr>
            <a:spLocks noGrp="1"/>
          </p:cNvSpPr>
          <p:nvPr>
            <p:ph idx="1"/>
          </p:nvPr>
        </p:nvSpPr>
        <p:spPr>
          <a:xfrm>
            <a:off x="457200" y="1371600"/>
            <a:ext cx="4114800" cy="4343400"/>
          </a:xfrm>
        </p:spPr>
        <p:txBody>
          <a:bodyPr/>
          <a:lstStyle>
            <a:lvl1pPr marL="217673" indent="-217673">
              <a:buFont typeface="Arial"/>
              <a:buChar char="•"/>
              <a:defRPr sz="2285"/>
            </a:lvl1pPr>
            <a:lvl2pPr marL="435346" indent="-217673">
              <a:buFont typeface="Arial"/>
              <a:buChar char="•"/>
              <a:defRPr sz="1904"/>
            </a:lvl2pPr>
            <a:lvl3pPr marL="653019" indent="-217673">
              <a:buFont typeface="Arial"/>
              <a:buChar char="•"/>
              <a:defRPr/>
            </a:lvl3pPr>
            <a:lvl4pPr marL="870692" indent="-217673">
              <a:buFont typeface="Arial"/>
              <a:buChar char="•"/>
              <a:defRPr/>
            </a:lvl4pPr>
            <a:lvl5pPr marL="870692" indent="0">
              <a:buFontTx/>
              <a:buNone/>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Picture Placeholder 7"/>
          <p:cNvSpPr>
            <a:spLocks noGrp="1"/>
          </p:cNvSpPr>
          <p:nvPr>
            <p:ph type="pic" sz="quarter" idx="10"/>
          </p:nvPr>
        </p:nvSpPr>
        <p:spPr>
          <a:xfrm>
            <a:off x="4800602" y="1371600"/>
            <a:ext cx="3886200" cy="4343400"/>
          </a:xfrm>
        </p:spPr>
        <p:txBody>
          <a:bodyPr/>
          <a:lstStyle/>
          <a:p>
            <a:r>
              <a:rPr lang="en-US" dirty="0"/>
              <a:t>Click icon to add picture</a:t>
            </a:r>
          </a:p>
        </p:txBody>
      </p:sp>
      <p:sp>
        <p:nvSpPr>
          <p:cNvPr id="7" name="Title 1"/>
          <p:cNvSpPr>
            <a:spLocks noGrp="1"/>
          </p:cNvSpPr>
          <p:nvPr>
            <p:ph type="title"/>
          </p:nvPr>
        </p:nvSpPr>
        <p:spPr>
          <a:xfrm>
            <a:off x="457202" y="457200"/>
            <a:ext cx="8229600" cy="685800"/>
          </a:xfrm>
        </p:spPr>
        <p:txBody>
          <a:bodyPr/>
          <a:lstStyle/>
          <a:p>
            <a:r>
              <a:rPr lang="en-US"/>
              <a:t>Click to edit Master title style</a:t>
            </a:r>
            <a:endParaRPr lang="en-US" dirty="0"/>
          </a:p>
        </p:txBody>
      </p:sp>
      <p:sp>
        <p:nvSpPr>
          <p:cNvPr id="10" name="Date Placeholder 9"/>
          <p:cNvSpPr>
            <a:spLocks noGrp="1"/>
          </p:cNvSpPr>
          <p:nvPr>
            <p:ph type="dt" sz="half" idx="11"/>
          </p:nvPr>
        </p:nvSpPr>
        <p:spPr/>
        <p:txBody>
          <a:bodyPr/>
          <a:lstStyle/>
          <a:p>
            <a:fld id="{8AFCC98E-4B64-4E26-B957-7B59E2AEE0A9}" type="datetime4">
              <a:rPr lang="en-US" smtClean="0"/>
              <a:pPr/>
              <a:t>December 4, 2018</a:t>
            </a:fld>
            <a:endParaRPr lang="en-US" dirty="0"/>
          </a:p>
        </p:txBody>
      </p:sp>
      <p:sp>
        <p:nvSpPr>
          <p:cNvPr id="11" name="Slide Number Placeholder 10"/>
          <p:cNvSpPr>
            <a:spLocks noGrp="1"/>
          </p:cNvSpPr>
          <p:nvPr>
            <p:ph type="sldNum" sz="quarter" idx="12"/>
          </p:nvPr>
        </p:nvSpPr>
        <p:spPr/>
        <p:txBody>
          <a:bodyPr/>
          <a:lstStyle/>
          <a:p>
            <a:fld id="{43183C4C-EBF1-1A4D-90EC-74EBA7EEE60F}" type="slidenum">
              <a:rPr lang="en-US" smtClean="0"/>
              <a:pPr/>
              <a:t>‹#›</a:t>
            </a:fld>
            <a:endParaRPr lang="en-US" dirty="0"/>
          </a:p>
        </p:txBody>
      </p:sp>
      <p:sp>
        <p:nvSpPr>
          <p:cNvPr id="12" name="Footer Placeholder 11"/>
          <p:cNvSpPr>
            <a:spLocks noGrp="1"/>
          </p:cNvSpPr>
          <p:nvPr>
            <p:ph type="ftr" sz="quarter" idx="13"/>
          </p:nvPr>
        </p:nvSpPr>
        <p:spPr/>
        <p:txBody>
          <a:bodyPr/>
          <a:lstStyle/>
          <a:p>
            <a:endParaRPr lang="en-US" dirty="0"/>
          </a:p>
        </p:txBody>
      </p:sp>
    </p:spTree>
    <p:extLst>
      <p:ext uri="{BB962C8B-B14F-4D97-AF65-F5344CB8AC3E}">
        <p14:creationId xmlns:p14="http://schemas.microsoft.com/office/powerpoint/2010/main" val="1781833269"/>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1 column w/bullets and thumbnail">
    <p:spTree>
      <p:nvGrpSpPr>
        <p:cNvPr id="1" name=""/>
        <p:cNvGrpSpPr/>
        <p:nvPr/>
      </p:nvGrpSpPr>
      <p:grpSpPr>
        <a:xfrm>
          <a:off x="0" y="0"/>
          <a:ext cx="0" cy="0"/>
          <a:chOff x="0" y="0"/>
          <a:chExt cx="0" cy="0"/>
        </a:xfrm>
      </p:grpSpPr>
      <p:sp>
        <p:nvSpPr>
          <p:cNvPr id="2" name="Title 1"/>
          <p:cNvSpPr>
            <a:spLocks noGrp="1"/>
          </p:cNvSpPr>
          <p:nvPr>
            <p:ph type="title"/>
          </p:nvPr>
        </p:nvSpPr>
        <p:spPr>
          <a:xfrm>
            <a:off x="457202" y="457200"/>
            <a:ext cx="8229600" cy="685800"/>
          </a:xfrm>
        </p:spPr>
        <p:txBody>
          <a:bodyPr/>
          <a:lstStyle/>
          <a:p>
            <a:r>
              <a:rPr lang="en-US"/>
              <a:t>Click to edit Master title style</a:t>
            </a:r>
            <a:endParaRPr lang="en-US" dirty="0"/>
          </a:p>
        </p:txBody>
      </p:sp>
      <p:sp>
        <p:nvSpPr>
          <p:cNvPr id="6" name="Content Placeholder 2"/>
          <p:cNvSpPr>
            <a:spLocks noGrp="1"/>
          </p:cNvSpPr>
          <p:nvPr>
            <p:ph idx="1"/>
          </p:nvPr>
        </p:nvSpPr>
        <p:spPr>
          <a:xfrm>
            <a:off x="457200" y="1371600"/>
            <a:ext cx="5486400" cy="4343400"/>
          </a:xfrm>
        </p:spPr>
        <p:txBody>
          <a:bodyPr/>
          <a:lstStyle>
            <a:lvl1pPr marL="217673" indent="-217673">
              <a:buFont typeface="Arial"/>
              <a:buChar char="•"/>
              <a:defRPr sz="2285"/>
            </a:lvl1pPr>
            <a:lvl2pPr marL="435346" indent="-217673">
              <a:buFont typeface="Arial"/>
              <a:buChar char="•"/>
              <a:defRPr sz="1904"/>
            </a:lvl2pPr>
            <a:lvl3pPr marL="653019" indent="-217673">
              <a:buFont typeface="Arial"/>
              <a:buChar char="•"/>
              <a:defRPr/>
            </a:lvl3pPr>
            <a:lvl4pPr marL="870692" indent="-217673">
              <a:buFont typeface="Arial"/>
              <a:buChar char="•"/>
              <a:defRPr/>
            </a:lvl4pPr>
            <a:lvl5pPr marL="870692" indent="0">
              <a:buFontTx/>
              <a:buNone/>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Picture Placeholder 9"/>
          <p:cNvSpPr>
            <a:spLocks noGrp="1"/>
          </p:cNvSpPr>
          <p:nvPr>
            <p:ph type="pic" sz="quarter" idx="10"/>
          </p:nvPr>
        </p:nvSpPr>
        <p:spPr>
          <a:xfrm>
            <a:off x="6172202" y="1371600"/>
            <a:ext cx="2514600" cy="2057400"/>
          </a:xfrm>
        </p:spPr>
        <p:txBody>
          <a:bodyPr/>
          <a:lstStyle/>
          <a:p>
            <a:r>
              <a:rPr lang="en-US" dirty="0"/>
              <a:t>Click icon to add picture</a:t>
            </a:r>
          </a:p>
        </p:txBody>
      </p:sp>
      <p:sp>
        <p:nvSpPr>
          <p:cNvPr id="11" name="Picture Placeholder 9"/>
          <p:cNvSpPr>
            <a:spLocks noGrp="1"/>
          </p:cNvSpPr>
          <p:nvPr>
            <p:ph type="pic" sz="quarter" idx="11"/>
          </p:nvPr>
        </p:nvSpPr>
        <p:spPr>
          <a:xfrm>
            <a:off x="6172202" y="3657600"/>
            <a:ext cx="2514600" cy="2057400"/>
          </a:xfrm>
        </p:spPr>
        <p:txBody>
          <a:bodyPr/>
          <a:lstStyle/>
          <a:p>
            <a:r>
              <a:rPr lang="en-US" dirty="0"/>
              <a:t>Click icon to add picture</a:t>
            </a:r>
          </a:p>
        </p:txBody>
      </p:sp>
      <p:sp>
        <p:nvSpPr>
          <p:cNvPr id="8" name="Date Placeholder 7"/>
          <p:cNvSpPr>
            <a:spLocks noGrp="1"/>
          </p:cNvSpPr>
          <p:nvPr>
            <p:ph type="dt" sz="half" idx="12"/>
          </p:nvPr>
        </p:nvSpPr>
        <p:spPr/>
        <p:txBody>
          <a:bodyPr/>
          <a:lstStyle/>
          <a:p>
            <a:fld id="{E30F88EE-F8E5-4B77-8D10-458365FD454E}" type="datetime4">
              <a:rPr lang="en-US" smtClean="0"/>
              <a:pPr/>
              <a:t>December 4, 2018</a:t>
            </a:fld>
            <a:endParaRPr lang="en-US" dirty="0"/>
          </a:p>
        </p:txBody>
      </p:sp>
      <p:sp>
        <p:nvSpPr>
          <p:cNvPr id="9" name="Slide Number Placeholder 8"/>
          <p:cNvSpPr>
            <a:spLocks noGrp="1"/>
          </p:cNvSpPr>
          <p:nvPr>
            <p:ph type="sldNum" sz="quarter" idx="13"/>
          </p:nvPr>
        </p:nvSpPr>
        <p:spPr/>
        <p:txBody>
          <a:bodyPr/>
          <a:lstStyle/>
          <a:p>
            <a:fld id="{43183C4C-EBF1-1A4D-90EC-74EBA7EEE60F}" type="slidenum">
              <a:rPr lang="en-US" smtClean="0"/>
              <a:pPr/>
              <a:t>‹#›</a:t>
            </a:fld>
            <a:endParaRPr lang="en-US" dirty="0"/>
          </a:p>
        </p:txBody>
      </p:sp>
      <p:sp>
        <p:nvSpPr>
          <p:cNvPr id="12" name="Footer Placeholder 11"/>
          <p:cNvSpPr>
            <a:spLocks noGrp="1"/>
          </p:cNvSpPr>
          <p:nvPr>
            <p:ph type="ftr" sz="quarter" idx="14"/>
          </p:nvPr>
        </p:nvSpPr>
        <p:spPr/>
        <p:txBody>
          <a:bodyPr/>
          <a:lstStyle/>
          <a:p>
            <a:endParaRPr lang="en-US" dirty="0"/>
          </a:p>
        </p:txBody>
      </p:sp>
    </p:spTree>
    <p:extLst>
      <p:ext uri="{BB962C8B-B14F-4D97-AF65-F5344CB8AC3E}">
        <p14:creationId xmlns:p14="http://schemas.microsoft.com/office/powerpoint/2010/main" val="3665472306"/>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Full width picture">
    <p:spTree>
      <p:nvGrpSpPr>
        <p:cNvPr id="1" name=""/>
        <p:cNvGrpSpPr/>
        <p:nvPr/>
      </p:nvGrpSpPr>
      <p:grpSpPr>
        <a:xfrm>
          <a:off x="0" y="0"/>
          <a:ext cx="0" cy="0"/>
          <a:chOff x="0" y="0"/>
          <a:chExt cx="0" cy="0"/>
        </a:xfrm>
      </p:grpSpPr>
      <p:sp>
        <p:nvSpPr>
          <p:cNvPr id="2" name="Title 1"/>
          <p:cNvSpPr>
            <a:spLocks noGrp="1"/>
          </p:cNvSpPr>
          <p:nvPr>
            <p:ph type="title"/>
          </p:nvPr>
        </p:nvSpPr>
        <p:spPr>
          <a:xfrm>
            <a:off x="457202" y="457200"/>
            <a:ext cx="8229600" cy="685800"/>
          </a:xfrm>
        </p:spPr>
        <p:txBody>
          <a:bodyPr anchor="t"/>
          <a:lstStyle/>
          <a:p>
            <a:r>
              <a:rPr lang="en-US"/>
              <a:t>Click to edit Master title style</a:t>
            </a:r>
            <a:endParaRPr lang="en-US" dirty="0"/>
          </a:p>
        </p:txBody>
      </p:sp>
      <p:sp>
        <p:nvSpPr>
          <p:cNvPr id="5" name="Date Placeholder 4"/>
          <p:cNvSpPr>
            <a:spLocks noGrp="1"/>
          </p:cNvSpPr>
          <p:nvPr>
            <p:ph type="dt" sz="half" idx="11"/>
          </p:nvPr>
        </p:nvSpPr>
        <p:spPr/>
        <p:txBody>
          <a:bodyPr/>
          <a:lstStyle/>
          <a:p>
            <a:fld id="{EB02E76D-49DA-4D00-B201-4CAFB3856B74}" type="datetime4">
              <a:rPr lang="en-US" smtClean="0"/>
              <a:pPr/>
              <a:t>December 4, 2018</a:t>
            </a:fld>
            <a:endParaRPr lang="en-US" dirty="0"/>
          </a:p>
        </p:txBody>
      </p:sp>
      <p:sp>
        <p:nvSpPr>
          <p:cNvPr id="6" name="Slide Number Placeholder 5"/>
          <p:cNvSpPr>
            <a:spLocks noGrp="1"/>
          </p:cNvSpPr>
          <p:nvPr>
            <p:ph type="sldNum" sz="quarter" idx="12"/>
          </p:nvPr>
        </p:nvSpPr>
        <p:spPr/>
        <p:txBody>
          <a:bodyPr/>
          <a:lstStyle/>
          <a:p>
            <a:fld id="{43183C4C-EBF1-1A4D-90EC-74EBA7EEE60F}" type="slidenum">
              <a:rPr lang="en-US" smtClean="0"/>
              <a:pPr/>
              <a:t>‹#›</a:t>
            </a:fld>
            <a:endParaRPr lang="en-US" dirty="0"/>
          </a:p>
        </p:txBody>
      </p:sp>
      <p:sp>
        <p:nvSpPr>
          <p:cNvPr id="8" name="Footer Placeholder 7"/>
          <p:cNvSpPr>
            <a:spLocks noGrp="1"/>
          </p:cNvSpPr>
          <p:nvPr>
            <p:ph type="ftr" sz="quarter" idx="13"/>
          </p:nvPr>
        </p:nvSpPr>
        <p:spPr/>
        <p:txBody>
          <a:bodyPr/>
          <a:lstStyle/>
          <a:p>
            <a:endParaRPr lang="en-US" dirty="0"/>
          </a:p>
        </p:txBody>
      </p:sp>
      <p:sp>
        <p:nvSpPr>
          <p:cNvPr id="9" name="Picture Placeholder 6"/>
          <p:cNvSpPr>
            <a:spLocks noGrp="1"/>
          </p:cNvSpPr>
          <p:nvPr>
            <p:ph type="pic" sz="quarter" idx="10"/>
          </p:nvPr>
        </p:nvSpPr>
        <p:spPr>
          <a:xfrm>
            <a:off x="457202" y="1371599"/>
            <a:ext cx="8229600" cy="4343400"/>
          </a:xfrm>
        </p:spPr>
        <p:txBody>
          <a:bodyPr>
            <a:normAutofit/>
          </a:bodyPr>
          <a:lstStyle>
            <a:lvl1pPr>
              <a:buNone/>
              <a:defRPr/>
            </a:lvl1pPr>
          </a:lstStyle>
          <a:p>
            <a:pPr lvl="0"/>
            <a:r>
              <a:rPr lang="en-US" noProof="0" dirty="0"/>
              <a:t>Click icon to add picture</a:t>
            </a:r>
          </a:p>
        </p:txBody>
      </p:sp>
    </p:spTree>
    <p:extLst>
      <p:ext uri="{BB962C8B-B14F-4D97-AF65-F5344CB8AC3E}">
        <p14:creationId xmlns:p14="http://schemas.microsoft.com/office/powerpoint/2010/main" val="1742024501"/>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2" y="457200"/>
            <a:ext cx="8229600" cy="685800"/>
          </a:xfrm>
        </p:spPr>
        <p:txBody>
          <a:bodyPr/>
          <a:lstStyle/>
          <a:p>
            <a:r>
              <a:rPr lang="en-US"/>
              <a:t>Click to edit Master title style</a:t>
            </a:r>
          </a:p>
        </p:txBody>
      </p:sp>
      <p:sp>
        <p:nvSpPr>
          <p:cNvPr id="4" name="Date Placeholder 3"/>
          <p:cNvSpPr>
            <a:spLocks noGrp="1"/>
          </p:cNvSpPr>
          <p:nvPr>
            <p:ph type="dt" sz="half" idx="10"/>
          </p:nvPr>
        </p:nvSpPr>
        <p:spPr/>
        <p:txBody>
          <a:bodyPr/>
          <a:lstStyle/>
          <a:p>
            <a:fld id="{9FC62CA5-351D-4F61-9691-48907EF0D8EB}" type="datetime4">
              <a:rPr lang="en-US" smtClean="0"/>
              <a:pPr/>
              <a:t>December 4, 2018</a:t>
            </a:fld>
            <a:endParaRPr lang="en-US" dirty="0"/>
          </a:p>
        </p:txBody>
      </p:sp>
      <p:sp>
        <p:nvSpPr>
          <p:cNvPr id="6" name="Slide Number Placeholder 5"/>
          <p:cNvSpPr>
            <a:spLocks noGrp="1"/>
          </p:cNvSpPr>
          <p:nvPr>
            <p:ph type="sldNum" sz="quarter" idx="11"/>
          </p:nvPr>
        </p:nvSpPr>
        <p:spPr/>
        <p:txBody>
          <a:bodyPr/>
          <a:lstStyle/>
          <a:p>
            <a:fld id="{43183C4C-EBF1-1A4D-90EC-74EBA7EEE60F}" type="slidenum">
              <a:rPr lang="en-US" smtClean="0"/>
              <a:pPr/>
              <a:t>‹#›</a:t>
            </a:fld>
            <a:endParaRPr lang="en-US" dirty="0"/>
          </a:p>
        </p:txBody>
      </p:sp>
      <p:sp>
        <p:nvSpPr>
          <p:cNvPr id="7" name="Footer Placeholder 6"/>
          <p:cNvSpPr>
            <a:spLocks noGrp="1"/>
          </p:cNvSpPr>
          <p:nvPr>
            <p:ph type="ftr" sz="quarter" idx="12"/>
          </p:nvPr>
        </p:nvSpPr>
        <p:spPr/>
        <p:txBody>
          <a:bodyPr/>
          <a:lstStyle/>
          <a:p>
            <a:endParaRPr lang="en-US" dirty="0"/>
          </a:p>
        </p:txBody>
      </p:sp>
    </p:spTree>
    <p:extLst>
      <p:ext uri="{BB962C8B-B14F-4D97-AF65-F5344CB8AC3E}">
        <p14:creationId xmlns:p14="http://schemas.microsoft.com/office/powerpoint/2010/main" val="3652098981"/>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Full width no bullets">
    <p:spTree>
      <p:nvGrpSpPr>
        <p:cNvPr id="1" name=""/>
        <p:cNvGrpSpPr/>
        <p:nvPr/>
      </p:nvGrpSpPr>
      <p:grpSpPr>
        <a:xfrm>
          <a:off x="0" y="0"/>
          <a:ext cx="0" cy="0"/>
          <a:chOff x="0" y="0"/>
          <a:chExt cx="0" cy="0"/>
        </a:xfrm>
      </p:grpSpPr>
      <p:sp>
        <p:nvSpPr>
          <p:cNvPr id="2" name="Title 1"/>
          <p:cNvSpPr>
            <a:spLocks noGrp="1"/>
          </p:cNvSpPr>
          <p:nvPr>
            <p:ph type="title"/>
          </p:nvPr>
        </p:nvSpPr>
        <p:spPr>
          <a:xfrm>
            <a:off x="457202" y="457200"/>
            <a:ext cx="8229600" cy="685800"/>
          </a:xfrm>
        </p:spPr>
        <p:txBody>
          <a:bodyPr/>
          <a:lstStyle/>
          <a:p>
            <a:r>
              <a:rPr lang="en-US"/>
              <a:t>Click to edit Master title style</a:t>
            </a:r>
            <a:endParaRPr lang="en-US" dirty="0"/>
          </a:p>
        </p:txBody>
      </p:sp>
      <p:sp>
        <p:nvSpPr>
          <p:cNvPr id="3" name="Content Placeholder 2"/>
          <p:cNvSpPr>
            <a:spLocks noGrp="1"/>
          </p:cNvSpPr>
          <p:nvPr>
            <p:ph idx="1"/>
          </p:nvPr>
        </p:nvSpPr>
        <p:spPr>
          <a:xfrm>
            <a:off x="457202" y="1371600"/>
            <a:ext cx="8229600" cy="4343400"/>
          </a:xfrm>
        </p:spPr>
        <p:txBody>
          <a:bodyPr/>
          <a:lstStyle>
            <a:lvl1pPr marL="0" indent="4535">
              <a:buNone/>
              <a:defRPr sz="2285"/>
            </a:lvl1pPr>
            <a:lvl2pPr marL="0" indent="0">
              <a:spcBef>
                <a:spcPts val="857"/>
              </a:spcBef>
              <a:buNone/>
              <a:defRPr sz="1904"/>
            </a:lvl2pPr>
            <a:lvl3pPr marL="0" indent="4535">
              <a:buNone/>
              <a:defRPr/>
            </a:lvl3pPr>
            <a:lvl4pPr marL="3023" indent="-3023">
              <a:buNone/>
              <a:defRPr/>
            </a:lvl4pPr>
            <a:lvl5pPr marL="0" indent="1512" defTabSz="875227">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FC1DBA4-7E69-49DF-9D2E-94FDC65A3417}" type="datetime4">
              <a:rPr lang="en-US" smtClean="0"/>
              <a:pPr/>
              <a:t>December 4, 2018</a:t>
            </a:fld>
            <a:endParaRPr lang="en-US" dirty="0"/>
          </a:p>
        </p:txBody>
      </p:sp>
      <p:sp>
        <p:nvSpPr>
          <p:cNvPr id="6" name="Slide Number Placeholder 5"/>
          <p:cNvSpPr>
            <a:spLocks noGrp="1"/>
          </p:cNvSpPr>
          <p:nvPr>
            <p:ph type="sldNum" sz="quarter" idx="11"/>
          </p:nvPr>
        </p:nvSpPr>
        <p:spPr/>
        <p:txBody>
          <a:bodyPr/>
          <a:lstStyle/>
          <a:p>
            <a:fld id="{43183C4C-EBF1-1A4D-90EC-74EBA7EEE60F}" type="slidenum">
              <a:rPr lang="en-US" smtClean="0"/>
              <a:pPr/>
              <a:t>‹#›</a:t>
            </a:fld>
            <a:endParaRPr lang="en-US" dirty="0"/>
          </a:p>
        </p:txBody>
      </p:sp>
      <p:sp>
        <p:nvSpPr>
          <p:cNvPr id="8" name="Footer Placeholder 7"/>
          <p:cNvSpPr>
            <a:spLocks noGrp="1"/>
          </p:cNvSpPr>
          <p:nvPr>
            <p:ph type="ftr" sz="quarter" idx="12"/>
          </p:nvPr>
        </p:nvSpPr>
        <p:spPr/>
        <p:txBody>
          <a:bodyPr/>
          <a:lstStyle/>
          <a:p>
            <a:endParaRPr lang="en-US" dirty="0"/>
          </a:p>
        </p:txBody>
      </p:sp>
    </p:spTree>
    <p:extLst>
      <p:ext uri="{BB962C8B-B14F-4D97-AF65-F5344CB8AC3E}">
        <p14:creationId xmlns:p14="http://schemas.microsoft.com/office/powerpoint/2010/main" val="3673367548"/>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Full width w/number">
    <p:spTree>
      <p:nvGrpSpPr>
        <p:cNvPr id="1" name=""/>
        <p:cNvGrpSpPr/>
        <p:nvPr/>
      </p:nvGrpSpPr>
      <p:grpSpPr>
        <a:xfrm>
          <a:off x="0" y="0"/>
          <a:ext cx="0" cy="0"/>
          <a:chOff x="0" y="0"/>
          <a:chExt cx="0" cy="0"/>
        </a:xfrm>
      </p:grpSpPr>
      <p:sp>
        <p:nvSpPr>
          <p:cNvPr id="2" name="Title 1"/>
          <p:cNvSpPr>
            <a:spLocks noGrp="1"/>
          </p:cNvSpPr>
          <p:nvPr>
            <p:ph type="title"/>
          </p:nvPr>
        </p:nvSpPr>
        <p:spPr>
          <a:xfrm>
            <a:off x="457202" y="457200"/>
            <a:ext cx="8229600" cy="685800"/>
          </a:xfrm>
        </p:spPr>
        <p:txBody>
          <a:bodyPr anchor="t"/>
          <a:lstStyle/>
          <a:p>
            <a:r>
              <a:rPr lang="en-US"/>
              <a:t>Click to edit Master title style</a:t>
            </a:r>
            <a:endParaRPr lang="en-US" dirty="0"/>
          </a:p>
        </p:txBody>
      </p:sp>
      <p:sp>
        <p:nvSpPr>
          <p:cNvPr id="5" name="Content Placeholder 2"/>
          <p:cNvSpPr>
            <a:spLocks noGrp="1"/>
          </p:cNvSpPr>
          <p:nvPr>
            <p:ph idx="1"/>
          </p:nvPr>
        </p:nvSpPr>
        <p:spPr>
          <a:xfrm>
            <a:off x="457202" y="1371600"/>
            <a:ext cx="8229600" cy="4343400"/>
          </a:xfrm>
        </p:spPr>
        <p:txBody>
          <a:bodyPr/>
          <a:lstStyle>
            <a:lvl1pPr marL="435346" indent="-435346">
              <a:buFont typeface="+mj-lt"/>
              <a:buAutoNum type="arabicPeriod"/>
              <a:defRPr sz="2285"/>
            </a:lvl1pPr>
            <a:lvl2pPr marL="649996" indent="-219185">
              <a:buFont typeface="Arial"/>
              <a:buChar char="•"/>
              <a:defRPr sz="1904"/>
            </a:lvl2pPr>
            <a:lvl3pPr marL="876738" indent="-217673">
              <a:buFont typeface="Arial"/>
              <a:buChar char="•"/>
              <a:defRPr/>
            </a:lvl3pPr>
            <a:lvl4pPr marL="1083830" indent="-217673">
              <a:defRPr/>
            </a:lvl4pPr>
            <a:lvl5pPr marL="1312084" indent="-217673">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Date Placeholder 8"/>
          <p:cNvSpPr>
            <a:spLocks noGrp="1"/>
          </p:cNvSpPr>
          <p:nvPr>
            <p:ph type="dt" sz="half" idx="10"/>
          </p:nvPr>
        </p:nvSpPr>
        <p:spPr/>
        <p:txBody>
          <a:bodyPr/>
          <a:lstStyle/>
          <a:p>
            <a:fld id="{D220C5AA-993C-455D-89B6-699B78B1ABD8}" type="datetime4">
              <a:rPr lang="en-US" smtClean="0"/>
              <a:pPr/>
              <a:t>December 4, 2018</a:t>
            </a:fld>
            <a:endParaRPr lang="en-US" dirty="0"/>
          </a:p>
        </p:txBody>
      </p:sp>
      <p:sp>
        <p:nvSpPr>
          <p:cNvPr id="10" name="Slide Number Placeholder 9"/>
          <p:cNvSpPr>
            <a:spLocks noGrp="1"/>
          </p:cNvSpPr>
          <p:nvPr>
            <p:ph type="sldNum" sz="quarter" idx="11"/>
          </p:nvPr>
        </p:nvSpPr>
        <p:spPr/>
        <p:txBody>
          <a:bodyPr/>
          <a:lstStyle/>
          <a:p>
            <a:fld id="{43183C4C-EBF1-1A4D-90EC-74EBA7EEE60F}" type="slidenum">
              <a:rPr lang="en-US" smtClean="0"/>
              <a:pPr/>
              <a:t>‹#›</a:t>
            </a:fld>
            <a:endParaRPr lang="en-US" dirty="0"/>
          </a:p>
        </p:txBody>
      </p:sp>
      <p:sp>
        <p:nvSpPr>
          <p:cNvPr id="11" name="Footer Placeholder 10"/>
          <p:cNvSpPr>
            <a:spLocks noGrp="1"/>
          </p:cNvSpPr>
          <p:nvPr>
            <p:ph type="ftr" sz="quarter" idx="12"/>
          </p:nvPr>
        </p:nvSpPr>
        <p:spPr/>
        <p:txBody>
          <a:bodyPr/>
          <a:lstStyle/>
          <a:p>
            <a:endParaRPr lang="en-US" dirty="0"/>
          </a:p>
        </p:txBody>
      </p:sp>
    </p:spTree>
    <p:extLst>
      <p:ext uri="{BB962C8B-B14F-4D97-AF65-F5344CB8AC3E}">
        <p14:creationId xmlns:p14="http://schemas.microsoft.com/office/powerpoint/2010/main" val="2682791891"/>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 column no bullets">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71600"/>
            <a:ext cx="4114800" cy="4343400"/>
          </a:xfrm>
        </p:spPr>
        <p:txBody>
          <a:bodyPr/>
          <a:lstStyle>
            <a:lvl1pPr marL="0" algn="l">
              <a:buFontTx/>
              <a:buNone/>
              <a:defRPr sz="2285"/>
            </a:lvl1pPr>
            <a:lvl2pPr marL="0">
              <a:buFontTx/>
              <a:buNone/>
              <a:defRPr sz="1904"/>
            </a:lvl2pPr>
            <a:lvl3pPr marL="0">
              <a:buFontTx/>
              <a:buNone/>
              <a:defRPr/>
            </a:lvl3pPr>
            <a:lvl4pPr marL="0">
              <a:buFontTx/>
              <a:buNone/>
              <a:defRPr/>
            </a:lvl4pPr>
            <a:lvl5pPr marL="0">
              <a:buFontTx/>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itle 1"/>
          <p:cNvSpPr>
            <a:spLocks noGrp="1"/>
          </p:cNvSpPr>
          <p:nvPr>
            <p:ph type="title"/>
          </p:nvPr>
        </p:nvSpPr>
        <p:spPr>
          <a:xfrm>
            <a:off x="457202" y="457200"/>
            <a:ext cx="8229600" cy="685800"/>
          </a:xfrm>
        </p:spPr>
        <p:txBody>
          <a:bodyPr/>
          <a:lstStyle/>
          <a:p>
            <a:r>
              <a:rPr lang="en-US"/>
              <a:t>Click to edit Master title style</a:t>
            </a:r>
            <a:endParaRPr lang="en-US" dirty="0"/>
          </a:p>
        </p:txBody>
      </p:sp>
      <p:sp>
        <p:nvSpPr>
          <p:cNvPr id="12" name="Picture Placeholder 7"/>
          <p:cNvSpPr>
            <a:spLocks noGrp="1"/>
          </p:cNvSpPr>
          <p:nvPr>
            <p:ph type="pic" sz="quarter" idx="10"/>
          </p:nvPr>
        </p:nvSpPr>
        <p:spPr>
          <a:xfrm>
            <a:off x="4800602" y="1371600"/>
            <a:ext cx="3886200" cy="4343400"/>
          </a:xfrm>
        </p:spPr>
        <p:txBody>
          <a:bodyPr/>
          <a:lstStyle/>
          <a:p>
            <a:r>
              <a:rPr lang="en-US" dirty="0"/>
              <a:t>Click icon to add picture</a:t>
            </a:r>
          </a:p>
        </p:txBody>
      </p:sp>
      <p:sp>
        <p:nvSpPr>
          <p:cNvPr id="6" name="Date Placeholder 5"/>
          <p:cNvSpPr>
            <a:spLocks noGrp="1"/>
          </p:cNvSpPr>
          <p:nvPr>
            <p:ph type="dt" sz="half" idx="11"/>
          </p:nvPr>
        </p:nvSpPr>
        <p:spPr/>
        <p:txBody>
          <a:bodyPr/>
          <a:lstStyle/>
          <a:p>
            <a:fld id="{D2D1627D-2435-4679-B9EF-20C33C7CFB7B}" type="datetime4">
              <a:rPr lang="en-US" smtClean="0"/>
              <a:pPr/>
              <a:t>December 4, 2018</a:t>
            </a:fld>
            <a:endParaRPr lang="en-US" dirty="0"/>
          </a:p>
        </p:txBody>
      </p:sp>
      <p:sp>
        <p:nvSpPr>
          <p:cNvPr id="7" name="Slide Number Placeholder 6"/>
          <p:cNvSpPr>
            <a:spLocks noGrp="1"/>
          </p:cNvSpPr>
          <p:nvPr>
            <p:ph type="sldNum" sz="quarter" idx="12"/>
          </p:nvPr>
        </p:nvSpPr>
        <p:spPr/>
        <p:txBody>
          <a:bodyPr/>
          <a:lstStyle/>
          <a:p>
            <a:fld id="{43183C4C-EBF1-1A4D-90EC-74EBA7EEE60F}" type="slidenum">
              <a:rPr lang="en-US" smtClean="0"/>
              <a:pPr/>
              <a:t>‹#›</a:t>
            </a:fld>
            <a:endParaRPr lang="en-US" dirty="0"/>
          </a:p>
        </p:txBody>
      </p:sp>
      <p:sp>
        <p:nvSpPr>
          <p:cNvPr id="8" name="Footer Placeholder 7"/>
          <p:cNvSpPr>
            <a:spLocks noGrp="1"/>
          </p:cNvSpPr>
          <p:nvPr>
            <p:ph type="ftr" sz="quarter" idx="13"/>
          </p:nvPr>
        </p:nvSpPr>
        <p:spPr/>
        <p:txBody>
          <a:bodyPr/>
          <a:lstStyle/>
          <a:p>
            <a:endParaRPr lang="en-US" dirty="0"/>
          </a:p>
        </p:txBody>
      </p:sp>
    </p:spTree>
    <p:extLst>
      <p:ext uri="{BB962C8B-B14F-4D97-AF65-F5344CB8AC3E}">
        <p14:creationId xmlns:p14="http://schemas.microsoft.com/office/powerpoint/2010/main" val="4251328694"/>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 column w/number">
    <p:spTree>
      <p:nvGrpSpPr>
        <p:cNvPr id="1" name=""/>
        <p:cNvGrpSpPr/>
        <p:nvPr/>
      </p:nvGrpSpPr>
      <p:grpSpPr>
        <a:xfrm>
          <a:off x="0" y="0"/>
          <a:ext cx="0" cy="0"/>
          <a:chOff x="0" y="0"/>
          <a:chExt cx="0" cy="0"/>
        </a:xfrm>
      </p:grpSpPr>
      <p:sp>
        <p:nvSpPr>
          <p:cNvPr id="5" name="Content Placeholder 2"/>
          <p:cNvSpPr>
            <a:spLocks noGrp="1"/>
          </p:cNvSpPr>
          <p:nvPr>
            <p:ph idx="1"/>
          </p:nvPr>
        </p:nvSpPr>
        <p:spPr>
          <a:xfrm>
            <a:off x="457200" y="1371600"/>
            <a:ext cx="4114800" cy="4343400"/>
          </a:xfrm>
        </p:spPr>
        <p:txBody>
          <a:bodyPr/>
          <a:lstStyle>
            <a:lvl1pPr marL="435346" indent="-435346">
              <a:buFont typeface="+mj-lt"/>
              <a:buAutoNum type="arabicPeriod"/>
              <a:defRPr sz="2285"/>
            </a:lvl1pPr>
            <a:lvl2pPr marL="649996" indent="-219185">
              <a:buFont typeface="Arial"/>
              <a:buChar char="•"/>
              <a:defRPr sz="1904"/>
            </a:lvl2pPr>
            <a:lvl3pPr marL="876738" indent="-217673">
              <a:buFont typeface="Arial"/>
              <a:buChar char="•"/>
              <a:defRPr/>
            </a:lvl3pPr>
            <a:lvl4pPr marL="1083830" indent="-217673">
              <a:defRPr/>
            </a:lvl4pPr>
            <a:lvl5pPr marL="1312084" indent="-217673">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itle 1"/>
          <p:cNvSpPr>
            <a:spLocks noGrp="1"/>
          </p:cNvSpPr>
          <p:nvPr>
            <p:ph type="title"/>
          </p:nvPr>
        </p:nvSpPr>
        <p:spPr>
          <a:xfrm>
            <a:off x="457202" y="457200"/>
            <a:ext cx="8229600" cy="685800"/>
          </a:xfrm>
        </p:spPr>
        <p:txBody>
          <a:bodyPr/>
          <a:lstStyle/>
          <a:p>
            <a:r>
              <a:rPr lang="en-US"/>
              <a:t>Click to edit Master title style</a:t>
            </a:r>
            <a:endParaRPr lang="en-US" dirty="0"/>
          </a:p>
        </p:txBody>
      </p:sp>
      <p:sp>
        <p:nvSpPr>
          <p:cNvPr id="10" name="Picture Placeholder 7"/>
          <p:cNvSpPr>
            <a:spLocks noGrp="1"/>
          </p:cNvSpPr>
          <p:nvPr>
            <p:ph type="pic" sz="quarter" idx="10"/>
          </p:nvPr>
        </p:nvSpPr>
        <p:spPr>
          <a:xfrm>
            <a:off x="4800602" y="1371600"/>
            <a:ext cx="3886200" cy="4343400"/>
          </a:xfrm>
        </p:spPr>
        <p:txBody>
          <a:bodyPr/>
          <a:lstStyle/>
          <a:p>
            <a:r>
              <a:rPr lang="en-US" dirty="0"/>
              <a:t>Click icon to add picture</a:t>
            </a:r>
          </a:p>
        </p:txBody>
      </p:sp>
      <p:sp>
        <p:nvSpPr>
          <p:cNvPr id="6" name="Date Placeholder 5"/>
          <p:cNvSpPr>
            <a:spLocks noGrp="1"/>
          </p:cNvSpPr>
          <p:nvPr>
            <p:ph type="dt" sz="half" idx="11"/>
          </p:nvPr>
        </p:nvSpPr>
        <p:spPr/>
        <p:txBody>
          <a:bodyPr/>
          <a:lstStyle/>
          <a:p>
            <a:fld id="{45691D9D-B151-42A8-8203-2F4A2C67BEA5}" type="datetime4">
              <a:rPr lang="en-US" smtClean="0"/>
              <a:pPr/>
              <a:t>December 4, 2018</a:t>
            </a:fld>
            <a:endParaRPr lang="en-US" dirty="0"/>
          </a:p>
        </p:txBody>
      </p:sp>
      <p:sp>
        <p:nvSpPr>
          <p:cNvPr id="7" name="Slide Number Placeholder 6"/>
          <p:cNvSpPr>
            <a:spLocks noGrp="1"/>
          </p:cNvSpPr>
          <p:nvPr>
            <p:ph type="sldNum" sz="quarter" idx="12"/>
          </p:nvPr>
        </p:nvSpPr>
        <p:spPr/>
        <p:txBody>
          <a:bodyPr/>
          <a:lstStyle/>
          <a:p>
            <a:fld id="{43183C4C-EBF1-1A4D-90EC-74EBA7EEE60F}" type="slidenum">
              <a:rPr lang="en-US" smtClean="0"/>
              <a:pPr/>
              <a:t>‹#›</a:t>
            </a:fld>
            <a:endParaRPr lang="en-US" dirty="0"/>
          </a:p>
        </p:txBody>
      </p:sp>
      <p:sp>
        <p:nvSpPr>
          <p:cNvPr id="11" name="Footer Placeholder 10"/>
          <p:cNvSpPr>
            <a:spLocks noGrp="1"/>
          </p:cNvSpPr>
          <p:nvPr>
            <p:ph type="ftr" sz="quarter" idx="13"/>
          </p:nvPr>
        </p:nvSpPr>
        <p:spPr/>
        <p:txBody>
          <a:bodyPr/>
          <a:lstStyle/>
          <a:p>
            <a:endParaRPr lang="en-US" dirty="0"/>
          </a:p>
        </p:txBody>
      </p:sp>
    </p:spTree>
    <p:extLst>
      <p:ext uri="{BB962C8B-B14F-4D97-AF65-F5344CB8AC3E}">
        <p14:creationId xmlns:p14="http://schemas.microsoft.com/office/powerpoint/2010/main" val="278498031"/>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 column no bullets and thumbnail">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71600"/>
            <a:ext cx="5486400" cy="4343400"/>
          </a:xfrm>
        </p:spPr>
        <p:txBody>
          <a:bodyPr/>
          <a:lstStyle>
            <a:lvl1pPr marL="0" algn="l">
              <a:buFontTx/>
              <a:buNone/>
              <a:defRPr sz="2285"/>
            </a:lvl1pPr>
            <a:lvl2pPr marL="0">
              <a:buFontTx/>
              <a:buNone/>
              <a:defRPr sz="1904"/>
            </a:lvl2pPr>
            <a:lvl3pPr marL="0">
              <a:buFontTx/>
              <a:buNone/>
              <a:defRPr/>
            </a:lvl3pPr>
            <a:lvl4pPr marL="0">
              <a:buFontTx/>
              <a:buNone/>
              <a:defRPr/>
            </a:lvl4pPr>
            <a:lvl5pPr marL="0">
              <a:buFontTx/>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itle 1"/>
          <p:cNvSpPr>
            <a:spLocks noGrp="1"/>
          </p:cNvSpPr>
          <p:nvPr>
            <p:ph type="title"/>
          </p:nvPr>
        </p:nvSpPr>
        <p:spPr>
          <a:xfrm>
            <a:off x="457202" y="457200"/>
            <a:ext cx="8229600" cy="685800"/>
          </a:xfrm>
        </p:spPr>
        <p:txBody>
          <a:bodyPr/>
          <a:lstStyle/>
          <a:p>
            <a:r>
              <a:rPr lang="en-US"/>
              <a:t>Click to edit Master title style</a:t>
            </a:r>
            <a:endParaRPr lang="en-US" dirty="0"/>
          </a:p>
        </p:txBody>
      </p:sp>
      <p:sp>
        <p:nvSpPr>
          <p:cNvPr id="9" name="Picture Placeholder 9"/>
          <p:cNvSpPr>
            <a:spLocks noGrp="1"/>
          </p:cNvSpPr>
          <p:nvPr>
            <p:ph type="pic" sz="quarter" idx="10"/>
          </p:nvPr>
        </p:nvSpPr>
        <p:spPr>
          <a:xfrm>
            <a:off x="6172202" y="1371600"/>
            <a:ext cx="2514600" cy="2057400"/>
          </a:xfrm>
        </p:spPr>
        <p:txBody>
          <a:bodyPr/>
          <a:lstStyle/>
          <a:p>
            <a:r>
              <a:rPr lang="en-US" dirty="0"/>
              <a:t>Click icon to add picture</a:t>
            </a:r>
          </a:p>
        </p:txBody>
      </p:sp>
      <p:sp>
        <p:nvSpPr>
          <p:cNvPr id="10" name="Picture Placeholder 9"/>
          <p:cNvSpPr>
            <a:spLocks noGrp="1"/>
          </p:cNvSpPr>
          <p:nvPr>
            <p:ph type="pic" sz="quarter" idx="11"/>
          </p:nvPr>
        </p:nvSpPr>
        <p:spPr>
          <a:xfrm>
            <a:off x="6172202" y="3657600"/>
            <a:ext cx="2514600" cy="2057400"/>
          </a:xfrm>
        </p:spPr>
        <p:txBody>
          <a:bodyPr/>
          <a:lstStyle/>
          <a:p>
            <a:r>
              <a:rPr lang="en-US" dirty="0"/>
              <a:t>Click icon to add picture</a:t>
            </a:r>
          </a:p>
        </p:txBody>
      </p:sp>
      <p:sp>
        <p:nvSpPr>
          <p:cNvPr id="7" name="Date Placeholder 6"/>
          <p:cNvSpPr>
            <a:spLocks noGrp="1"/>
          </p:cNvSpPr>
          <p:nvPr>
            <p:ph type="dt" sz="half" idx="12"/>
          </p:nvPr>
        </p:nvSpPr>
        <p:spPr/>
        <p:txBody>
          <a:bodyPr/>
          <a:lstStyle/>
          <a:p>
            <a:fld id="{61CF2EA0-3352-4516-9E27-97C88A0B6624}" type="datetime4">
              <a:rPr lang="en-US" smtClean="0"/>
              <a:pPr/>
              <a:t>December 4, 2018</a:t>
            </a:fld>
            <a:endParaRPr lang="en-US" dirty="0"/>
          </a:p>
        </p:txBody>
      </p:sp>
      <p:sp>
        <p:nvSpPr>
          <p:cNvPr id="12" name="Slide Number Placeholder 11"/>
          <p:cNvSpPr>
            <a:spLocks noGrp="1"/>
          </p:cNvSpPr>
          <p:nvPr>
            <p:ph type="sldNum" sz="quarter" idx="13"/>
          </p:nvPr>
        </p:nvSpPr>
        <p:spPr/>
        <p:txBody>
          <a:bodyPr/>
          <a:lstStyle/>
          <a:p>
            <a:fld id="{43183C4C-EBF1-1A4D-90EC-74EBA7EEE60F}" type="slidenum">
              <a:rPr lang="en-US" smtClean="0"/>
              <a:pPr/>
              <a:t>‹#›</a:t>
            </a:fld>
            <a:endParaRPr lang="en-US" dirty="0"/>
          </a:p>
        </p:txBody>
      </p:sp>
      <p:sp>
        <p:nvSpPr>
          <p:cNvPr id="13" name="Footer Placeholder 12"/>
          <p:cNvSpPr>
            <a:spLocks noGrp="1"/>
          </p:cNvSpPr>
          <p:nvPr>
            <p:ph type="ftr" sz="quarter" idx="14"/>
          </p:nvPr>
        </p:nvSpPr>
        <p:spPr/>
        <p:txBody>
          <a:bodyPr/>
          <a:lstStyle/>
          <a:p>
            <a:endParaRPr lang="en-US" dirty="0"/>
          </a:p>
        </p:txBody>
      </p:sp>
    </p:spTree>
    <p:extLst>
      <p:ext uri="{BB962C8B-B14F-4D97-AF65-F5344CB8AC3E}">
        <p14:creationId xmlns:p14="http://schemas.microsoft.com/office/powerpoint/2010/main" val="3287975952"/>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 column w/number and thumbnail">
    <p:spTree>
      <p:nvGrpSpPr>
        <p:cNvPr id="1" name=""/>
        <p:cNvGrpSpPr/>
        <p:nvPr/>
      </p:nvGrpSpPr>
      <p:grpSpPr>
        <a:xfrm>
          <a:off x="0" y="0"/>
          <a:ext cx="0" cy="0"/>
          <a:chOff x="0" y="0"/>
          <a:chExt cx="0" cy="0"/>
        </a:xfrm>
      </p:grpSpPr>
      <p:sp>
        <p:nvSpPr>
          <p:cNvPr id="5" name="Content Placeholder 2"/>
          <p:cNvSpPr>
            <a:spLocks noGrp="1"/>
          </p:cNvSpPr>
          <p:nvPr>
            <p:ph idx="1"/>
          </p:nvPr>
        </p:nvSpPr>
        <p:spPr>
          <a:xfrm>
            <a:off x="457200" y="1371600"/>
            <a:ext cx="5486400" cy="4343400"/>
          </a:xfrm>
        </p:spPr>
        <p:txBody>
          <a:bodyPr/>
          <a:lstStyle>
            <a:lvl1pPr marL="435346" indent="-435346">
              <a:buFont typeface="+mj-lt"/>
              <a:buAutoNum type="arabicPeriod"/>
              <a:defRPr sz="2285"/>
            </a:lvl1pPr>
            <a:lvl2pPr marL="649996" indent="-219185">
              <a:buFont typeface="Arial"/>
              <a:buChar char="•"/>
              <a:defRPr sz="1904"/>
            </a:lvl2pPr>
            <a:lvl3pPr marL="876738" indent="-217673">
              <a:buFont typeface="Arial"/>
              <a:buChar char="•"/>
              <a:defRPr/>
            </a:lvl3pPr>
            <a:lvl4pPr marL="1083830" indent="-217673">
              <a:defRPr/>
            </a:lvl4pPr>
            <a:lvl5pPr marL="1312084" indent="-217673">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itle 1"/>
          <p:cNvSpPr>
            <a:spLocks noGrp="1"/>
          </p:cNvSpPr>
          <p:nvPr>
            <p:ph type="title"/>
          </p:nvPr>
        </p:nvSpPr>
        <p:spPr>
          <a:xfrm>
            <a:off x="457202" y="457200"/>
            <a:ext cx="8229600" cy="685800"/>
          </a:xfrm>
        </p:spPr>
        <p:txBody>
          <a:bodyPr/>
          <a:lstStyle/>
          <a:p>
            <a:r>
              <a:rPr lang="en-US"/>
              <a:t>Click to edit Master title style</a:t>
            </a:r>
            <a:endParaRPr lang="en-US" dirty="0"/>
          </a:p>
        </p:txBody>
      </p:sp>
      <p:sp>
        <p:nvSpPr>
          <p:cNvPr id="9" name="Picture Placeholder 9"/>
          <p:cNvSpPr>
            <a:spLocks noGrp="1"/>
          </p:cNvSpPr>
          <p:nvPr>
            <p:ph type="pic" sz="quarter" idx="10"/>
          </p:nvPr>
        </p:nvSpPr>
        <p:spPr>
          <a:xfrm>
            <a:off x="6172202" y="1371600"/>
            <a:ext cx="2514600" cy="2057400"/>
          </a:xfrm>
        </p:spPr>
        <p:txBody>
          <a:bodyPr/>
          <a:lstStyle/>
          <a:p>
            <a:r>
              <a:rPr lang="en-US" dirty="0"/>
              <a:t>Click icon to add picture</a:t>
            </a:r>
          </a:p>
        </p:txBody>
      </p:sp>
      <p:sp>
        <p:nvSpPr>
          <p:cNvPr id="10" name="Picture Placeholder 9"/>
          <p:cNvSpPr>
            <a:spLocks noGrp="1"/>
          </p:cNvSpPr>
          <p:nvPr>
            <p:ph type="pic" sz="quarter" idx="11"/>
          </p:nvPr>
        </p:nvSpPr>
        <p:spPr>
          <a:xfrm>
            <a:off x="6172202" y="3657600"/>
            <a:ext cx="2514600" cy="2057400"/>
          </a:xfrm>
        </p:spPr>
        <p:txBody>
          <a:bodyPr/>
          <a:lstStyle/>
          <a:p>
            <a:r>
              <a:rPr lang="en-US" dirty="0"/>
              <a:t>Click icon to add picture</a:t>
            </a:r>
          </a:p>
        </p:txBody>
      </p:sp>
      <p:sp>
        <p:nvSpPr>
          <p:cNvPr id="7" name="Date Placeholder 6"/>
          <p:cNvSpPr>
            <a:spLocks noGrp="1"/>
          </p:cNvSpPr>
          <p:nvPr>
            <p:ph type="dt" sz="half" idx="12"/>
          </p:nvPr>
        </p:nvSpPr>
        <p:spPr/>
        <p:txBody>
          <a:bodyPr/>
          <a:lstStyle/>
          <a:p>
            <a:fld id="{29E3C976-A9A9-4A56-8A84-70466730FCE2}" type="datetime4">
              <a:rPr lang="en-US" smtClean="0"/>
              <a:pPr/>
              <a:t>December 4, 2018</a:t>
            </a:fld>
            <a:endParaRPr lang="en-US" dirty="0"/>
          </a:p>
        </p:txBody>
      </p:sp>
      <p:sp>
        <p:nvSpPr>
          <p:cNvPr id="12" name="Slide Number Placeholder 11"/>
          <p:cNvSpPr>
            <a:spLocks noGrp="1"/>
          </p:cNvSpPr>
          <p:nvPr>
            <p:ph type="sldNum" sz="quarter" idx="13"/>
          </p:nvPr>
        </p:nvSpPr>
        <p:spPr/>
        <p:txBody>
          <a:bodyPr/>
          <a:lstStyle/>
          <a:p>
            <a:fld id="{43183C4C-EBF1-1A4D-90EC-74EBA7EEE60F}" type="slidenum">
              <a:rPr lang="en-US" smtClean="0"/>
              <a:pPr/>
              <a:t>‹#›</a:t>
            </a:fld>
            <a:endParaRPr lang="en-US" dirty="0"/>
          </a:p>
        </p:txBody>
      </p:sp>
      <p:sp>
        <p:nvSpPr>
          <p:cNvPr id="13" name="Footer Placeholder 12"/>
          <p:cNvSpPr>
            <a:spLocks noGrp="1"/>
          </p:cNvSpPr>
          <p:nvPr>
            <p:ph type="ftr" sz="quarter" idx="14"/>
          </p:nvPr>
        </p:nvSpPr>
        <p:spPr/>
        <p:txBody>
          <a:bodyPr/>
          <a:lstStyle/>
          <a:p>
            <a:endParaRPr lang="en-US" dirty="0"/>
          </a:p>
        </p:txBody>
      </p:sp>
    </p:spTree>
    <p:extLst>
      <p:ext uri="{BB962C8B-B14F-4D97-AF65-F5344CB8AC3E}">
        <p14:creationId xmlns:p14="http://schemas.microsoft.com/office/powerpoint/2010/main" val="3893141194"/>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 column w/bullets">
    <p:spTree>
      <p:nvGrpSpPr>
        <p:cNvPr id="1" name=""/>
        <p:cNvGrpSpPr/>
        <p:nvPr/>
      </p:nvGrpSpPr>
      <p:grpSpPr>
        <a:xfrm>
          <a:off x="0" y="0"/>
          <a:ext cx="0" cy="0"/>
          <a:chOff x="0" y="0"/>
          <a:chExt cx="0" cy="0"/>
        </a:xfrm>
      </p:grpSpPr>
      <p:sp>
        <p:nvSpPr>
          <p:cNvPr id="6" name="Content Placeholder 2"/>
          <p:cNvSpPr>
            <a:spLocks noGrp="1"/>
          </p:cNvSpPr>
          <p:nvPr>
            <p:ph idx="1"/>
          </p:nvPr>
        </p:nvSpPr>
        <p:spPr>
          <a:xfrm>
            <a:off x="457200" y="1371600"/>
            <a:ext cx="4005072" cy="4343400"/>
          </a:xfrm>
        </p:spPr>
        <p:txBody>
          <a:bodyPr/>
          <a:lstStyle>
            <a:lvl1pPr marL="217673" indent="-217673">
              <a:buFont typeface="Arial"/>
              <a:buChar char="•"/>
              <a:defRPr sz="2285"/>
            </a:lvl1pPr>
            <a:lvl2pPr marL="435346" indent="-217673">
              <a:buFont typeface="Arial"/>
              <a:buChar char="•"/>
              <a:defRPr sz="1904"/>
            </a:lvl2pPr>
            <a:lvl3pPr marL="653019" indent="-217673">
              <a:buFont typeface="Arial"/>
              <a:buChar char="•"/>
              <a:defRPr/>
            </a:lvl3pPr>
            <a:lvl4pPr marL="870692" indent="-217673">
              <a:buFont typeface="Arial"/>
              <a:buChar char="•"/>
              <a:defRPr/>
            </a:lvl4pPr>
            <a:lvl5pPr marL="1088365" indent="-217673">
              <a:buFont typeface="Arial"/>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Content Placeholder 2"/>
          <p:cNvSpPr>
            <a:spLocks noGrp="1"/>
          </p:cNvSpPr>
          <p:nvPr>
            <p:ph idx="10"/>
          </p:nvPr>
        </p:nvSpPr>
        <p:spPr>
          <a:xfrm>
            <a:off x="4690872" y="1371600"/>
            <a:ext cx="4005072" cy="4343400"/>
          </a:xfrm>
        </p:spPr>
        <p:txBody>
          <a:bodyPr/>
          <a:lstStyle>
            <a:lvl1pPr marL="217673" indent="-217673">
              <a:buFont typeface="Arial"/>
              <a:buChar char="•"/>
              <a:defRPr sz="2285"/>
            </a:lvl1pPr>
            <a:lvl2pPr marL="435346" indent="-217673">
              <a:buFont typeface="Arial"/>
              <a:buChar char="•"/>
              <a:defRPr sz="1904"/>
            </a:lvl2pPr>
            <a:lvl3pPr marL="653019" indent="-217673">
              <a:buFont typeface="Arial"/>
              <a:buChar char="•"/>
              <a:defRPr/>
            </a:lvl3pPr>
            <a:lvl4pPr marL="870692" indent="-217673">
              <a:buFont typeface="Arial"/>
              <a:buChar char="•"/>
              <a:defRPr/>
            </a:lvl4pPr>
            <a:lvl5pPr marL="1088365" indent="-217673">
              <a:buFont typeface="Arial"/>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itle 1"/>
          <p:cNvSpPr>
            <a:spLocks noGrp="1"/>
          </p:cNvSpPr>
          <p:nvPr>
            <p:ph type="title"/>
          </p:nvPr>
        </p:nvSpPr>
        <p:spPr>
          <a:xfrm>
            <a:off x="457202" y="457200"/>
            <a:ext cx="8229600" cy="685800"/>
          </a:xfrm>
        </p:spPr>
        <p:txBody>
          <a:bodyPr/>
          <a:lstStyle/>
          <a:p>
            <a:r>
              <a:rPr lang="en-US"/>
              <a:t>Click to edit Master title style</a:t>
            </a:r>
            <a:endParaRPr lang="en-US" dirty="0"/>
          </a:p>
        </p:txBody>
      </p:sp>
      <p:sp>
        <p:nvSpPr>
          <p:cNvPr id="7" name="Date Placeholder 6"/>
          <p:cNvSpPr>
            <a:spLocks noGrp="1"/>
          </p:cNvSpPr>
          <p:nvPr>
            <p:ph type="dt" sz="half" idx="11"/>
          </p:nvPr>
        </p:nvSpPr>
        <p:spPr/>
        <p:txBody>
          <a:bodyPr/>
          <a:lstStyle/>
          <a:p>
            <a:fld id="{5A547CC2-62B6-4EAB-9922-77700EB9E0C3}" type="datetime4">
              <a:rPr lang="en-US" smtClean="0"/>
              <a:pPr/>
              <a:t>December 4, 2018</a:t>
            </a:fld>
            <a:endParaRPr lang="en-US" dirty="0"/>
          </a:p>
        </p:txBody>
      </p:sp>
      <p:sp>
        <p:nvSpPr>
          <p:cNvPr id="8" name="Slide Number Placeholder 7"/>
          <p:cNvSpPr>
            <a:spLocks noGrp="1"/>
          </p:cNvSpPr>
          <p:nvPr>
            <p:ph type="sldNum" sz="quarter" idx="12"/>
          </p:nvPr>
        </p:nvSpPr>
        <p:spPr/>
        <p:txBody>
          <a:bodyPr/>
          <a:lstStyle/>
          <a:p>
            <a:fld id="{43183C4C-EBF1-1A4D-90EC-74EBA7EEE60F}" type="slidenum">
              <a:rPr lang="en-US" smtClean="0"/>
              <a:pPr/>
              <a:t>‹#›</a:t>
            </a:fld>
            <a:endParaRPr lang="en-US" dirty="0"/>
          </a:p>
        </p:txBody>
      </p:sp>
      <p:sp>
        <p:nvSpPr>
          <p:cNvPr id="9" name="Footer Placeholder 8"/>
          <p:cNvSpPr>
            <a:spLocks noGrp="1"/>
          </p:cNvSpPr>
          <p:nvPr>
            <p:ph type="ftr" sz="quarter" idx="13"/>
          </p:nvPr>
        </p:nvSpPr>
        <p:spPr/>
        <p:txBody>
          <a:bodyPr/>
          <a:lstStyle/>
          <a:p>
            <a:endParaRPr lang="en-US" dirty="0"/>
          </a:p>
        </p:txBody>
      </p:sp>
    </p:spTree>
    <p:extLst>
      <p:ext uri="{BB962C8B-B14F-4D97-AF65-F5344CB8AC3E}">
        <p14:creationId xmlns:p14="http://schemas.microsoft.com/office/powerpoint/2010/main" val="1853167458"/>
      </p:ext>
    </p:extLst>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 column no bullets">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71600"/>
            <a:ext cx="4005072" cy="4343400"/>
          </a:xfrm>
        </p:spPr>
        <p:txBody>
          <a:bodyPr/>
          <a:lstStyle>
            <a:lvl1pPr marL="0" algn="l">
              <a:buFontTx/>
              <a:buNone/>
              <a:defRPr sz="2285"/>
            </a:lvl1pPr>
            <a:lvl2pPr marL="0">
              <a:buFontTx/>
              <a:buNone/>
              <a:defRPr sz="1904"/>
            </a:lvl2pPr>
            <a:lvl3pPr marL="0">
              <a:buFontTx/>
              <a:buNone/>
              <a:defRPr/>
            </a:lvl3pPr>
            <a:lvl4pPr marL="0">
              <a:buFontTx/>
              <a:buNone/>
              <a:defRPr/>
            </a:lvl4pPr>
            <a:lvl5pPr marL="0">
              <a:buFontTx/>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2"/>
          <p:cNvSpPr>
            <a:spLocks noGrp="1"/>
          </p:cNvSpPr>
          <p:nvPr>
            <p:ph idx="10"/>
          </p:nvPr>
        </p:nvSpPr>
        <p:spPr>
          <a:xfrm>
            <a:off x="4690872" y="1371600"/>
            <a:ext cx="4005072" cy="4343400"/>
          </a:xfrm>
        </p:spPr>
        <p:txBody>
          <a:bodyPr/>
          <a:lstStyle>
            <a:lvl1pPr marL="0" algn="l">
              <a:buFontTx/>
              <a:buNone/>
              <a:defRPr sz="2285"/>
            </a:lvl1pPr>
            <a:lvl2pPr marL="0">
              <a:buFontTx/>
              <a:buNone/>
              <a:defRPr sz="1904"/>
            </a:lvl2pPr>
            <a:lvl3pPr marL="0">
              <a:buFontTx/>
              <a:buNone/>
              <a:defRPr/>
            </a:lvl3pPr>
            <a:lvl4pPr marL="0">
              <a:buFontTx/>
              <a:buNone/>
              <a:defRPr/>
            </a:lvl4pPr>
            <a:lvl5pPr marL="0">
              <a:buFontTx/>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itle 1"/>
          <p:cNvSpPr>
            <a:spLocks noGrp="1"/>
          </p:cNvSpPr>
          <p:nvPr>
            <p:ph type="title"/>
          </p:nvPr>
        </p:nvSpPr>
        <p:spPr>
          <a:xfrm>
            <a:off x="457202" y="457200"/>
            <a:ext cx="8229600" cy="685800"/>
          </a:xfrm>
        </p:spPr>
        <p:txBody>
          <a:bodyPr/>
          <a:lstStyle/>
          <a:p>
            <a:r>
              <a:rPr lang="en-US"/>
              <a:t>Click to edit Master title style</a:t>
            </a:r>
            <a:endParaRPr lang="en-US" dirty="0"/>
          </a:p>
        </p:txBody>
      </p:sp>
      <p:sp>
        <p:nvSpPr>
          <p:cNvPr id="6" name="Date Placeholder 5"/>
          <p:cNvSpPr>
            <a:spLocks noGrp="1"/>
          </p:cNvSpPr>
          <p:nvPr>
            <p:ph type="dt" sz="half" idx="11"/>
          </p:nvPr>
        </p:nvSpPr>
        <p:spPr/>
        <p:txBody>
          <a:bodyPr/>
          <a:lstStyle/>
          <a:p>
            <a:fld id="{2FFC7E65-2E5C-442C-BE2A-DE6A869D7353}" type="datetime4">
              <a:rPr lang="en-US" smtClean="0"/>
              <a:pPr/>
              <a:t>December 4, 2018</a:t>
            </a:fld>
            <a:endParaRPr lang="en-US" dirty="0"/>
          </a:p>
        </p:txBody>
      </p:sp>
      <p:sp>
        <p:nvSpPr>
          <p:cNvPr id="7" name="Slide Number Placeholder 6"/>
          <p:cNvSpPr>
            <a:spLocks noGrp="1"/>
          </p:cNvSpPr>
          <p:nvPr>
            <p:ph type="sldNum" sz="quarter" idx="12"/>
          </p:nvPr>
        </p:nvSpPr>
        <p:spPr/>
        <p:txBody>
          <a:bodyPr/>
          <a:lstStyle/>
          <a:p>
            <a:fld id="{43183C4C-EBF1-1A4D-90EC-74EBA7EEE60F}" type="slidenum">
              <a:rPr lang="en-US" smtClean="0"/>
              <a:pPr/>
              <a:t>‹#›</a:t>
            </a:fld>
            <a:endParaRPr lang="en-US" dirty="0"/>
          </a:p>
        </p:txBody>
      </p:sp>
      <p:sp>
        <p:nvSpPr>
          <p:cNvPr id="10" name="Footer Placeholder 9"/>
          <p:cNvSpPr>
            <a:spLocks noGrp="1"/>
          </p:cNvSpPr>
          <p:nvPr>
            <p:ph type="ftr" sz="quarter" idx="13"/>
          </p:nvPr>
        </p:nvSpPr>
        <p:spPr/>
        <p:txBody>
          <a:bodyPr/>
          <a:lstStyle/>
          <a:p>
            <a:endParaRPr lang="en-US" dirty="0"/>
          </a:p>
        </p:txBody>
      </p:sp>
    </p:spTree>
    <p:extLst>
      <p:ext uri="{BB962C8B-B14F-4D97-AF65-F5344CB8AC3E}">
        <p14:creationId xmlns:p14="http://schemas.microsoft.com/office/powerpoint/2010/main" val="1591330202"/>
      </p:ext>
    </p:extLst>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 column w/number">
    <p:spTree>
      <p:nvGrpSpPr>
        <p:cNvPr id="1" name=""/>
        <p:cNvGrpSpPr/>
        <p:nvPr/>
      </p:nvGrpSpPr>
      <p:grpSpPr>
        <a:xfrm>
          <a:off x="0" y="0"/>
          <a:ext cx="0" cy="0"/>
          <a:chOff x="0" y="0"/>
          <a:chExt cx="0" cy="0"/>
        </a:xfrm>
      </p:grpSpPr>
      <p:sp>
        <p:nvSpPr>
          <p:cNvPr id="5" name="Content Placeholder 2"/>
          <p:cNvSpPr>
            <a:spLocks noGrp="1"/>
          </p:cNvSpPr>
          <p:nvPr>
            <p:ph idx="1"/>
          </p:nvPr>
        </p:nvSpPr>
        <p:spPr>
          <a:xfrm>
            <a:off x="457200" y="1371600"/>
            <a:ext cx="4005072" cy="4343400"/>
          </a:xfrm>
        </p:spPr>
        <p:txBody>
          <a:bodyPr/>
          <a:lstStyle>
            <a:lvl1pPr marL="435346" indent="-435346">
              <a:buFont typeface="+mj-lt"/>
              <a:buAutoNum type="arabicPeriod"/>
              <a:defRPr sz="2285"/>
            </a:lvl1pPr>
            <a:lvl2pPr marL="649996" indent="-219185">
              <a:buFont typeface="Arial"/>
              <a:buChar char="•"/>
              <a:defRPr sz="1904"/>
            </a:lvl2pPr>
            <a:lvl3pPr marL="876738" indent="-217673">
              <a:buFont typeface="Arial"/>
              <a:buChar char="•"/>
              <a:defRPr/>
            </a:lvl3pPr>
            <a:lvl4pPr marL="1083830" indent="-217673">
              <a:defRPr/>
            </a:lvl4pPr>
            <a:lvl5pPr marL="1312084" indent="-217673">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p:cNvSpPr>
            <a:spLocks noGrp="1"/>
          </p:cNvSpPr>
          <p:nvPr>
            <p:ph idx="10"/>
          </p:nvPr>
        </p:nvSpPr>
        <p:spPr>
          <a:xfrm>
            <a:off x="4690872" y="1371600"/>
            <a:ext cx="4005072" cy="4343400"/>
          </a:xfrm>
        </p:spPr>
        <p:txBody>
          <a:bodyPr/>
          <a:lstStyle>
            <a:lvl1pPr marL="435346" indent="-435346">
              <a:buFont typeface="+mj-lt"/>
              <a:buAutoNum type="arabicPeriod"/>
              <a:defRPr sz="2285"/>
            </a:lvl1pPr>
            <a:lvl2pPr marL="649996" indent="-219185">
              <a:buFont typeface="Arial"/>
              <a:buChar char="•"/>
              <a:defRPr sz="1904"/>
            </a:lvl2pPr>
            <a:lvl3pPr marL="876738" indent="-217673">
              <a:buFont typeface="Arial"/>
              <a:buChar char="•"/>
              <a:defRPr/>
            </a:lvl3pPr>
            <a:lvl4pPr marL="1083830" indent="-217673">
              <a:defRPr/>
            </a:lvl4pPr>
            <a:lvl5pPr marL="1312084" indent="-217673">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itle 1"/>
          <p:cNvSpPr>
            <a:spLocks noGrp="1"/>
          </p:cNvSpPr>
          <p:nvPr>
            <p:ph type="title"/>
          </p:nvPr>
        </p:nvSpPr>
        <p:spPr>
          <a:xfrm>
            <a:off x="457202" y="457200"/>
            <a:ext cx="8229600" cy="685800"/>
          </a:xfrm>
        </p:spPr>
        <p:txBody>
          <a:bodyPr/>
          <a:lstStyle/>
          <a:p>
            <a:r>
              <a:rPr lang="en-US"/>
              <a:t>Click to edit Master title style</a:t>
            </a:r>
            <a:endParaRPr lang="en-US" dirty="0"/>
          </a:p>
        </p:txBody>
      </p:sp>
      <p:sp>
        <p:nvSpPr>
          <p:cNvPr id="9" name="Date Placeholder 8"/>
          <p:cNvSpPr>
            <a:spLocks noGrp="1"/>
          </p:cNvSpPr>
          <p:nvPr>
            <p:ph type="dt" sz="half" idx="11"/>
          </p:nvPr>
        </p:nvSpPr>
        <p:spPr/>
        <p:txBody>
          <a:bodyPr/>
          <a:lstStyle/>
          <a:p>
            <a:fld id="{82C5DB41-1E26-4C99-AAE1-84E432A56B4A}" type="datetime4">
              <a:rPr lang="en-US" smtClean="0"/>
              <a:pPr/>
              <a:t>December 4, 2018</a:t>
            </a:fld>
            <a:endParaRPr lang="en-US" dirty="0"/>
          </a:p>
        </p:txBody>
      </p:sp>
      <p:sp>
        <p:nvSpPr>
          <p:cNvPr id="10" name="Slide Number Placeholder 9"/>
          <p:cNvSpPr>
            <a:spLocks noGrp="1"/>
          </p:cNvSpPr>
          <p:nvPr>
            <p:ph type="sldNum" sz="quarter" idx="12"/>
          </p:nvPr>
        </p:nvSpPr>
        <p:spPr/>
        <p:txBody>
          <a:bodyPr/>
          <a:lstStyle/>
          <a:p>
            <a:fld id="{43183C4C-EBF1-1A4D-90EC-74EBA7EEE60F}" type="slidenum">
              <a:rPr lang="en-US" smtClean="0"/>
              <a:pPr/>
              <a:t>‹#›</a:t>
            </a:fld>
            <a:endParaRPr lang="en-US" dirty="0"/>
          </a:p>
        </p:txBody>
      </p:sp>
      <p:sp>
        <p:nvSpPr>
          <p:cNvPr id="11" name="Footer Placeholder 10"/>
          <p:cNvSpPr>
            <a:spLocks noGrp="1"/>
          </p:cNvSpPr>
          <p:nvPr>
            <p:ph type="ftr" sz="quarter" idx="13"/>
          </p:nvPr>
        </p:nvSpPr>
        <p:spPr/>
        <p:txBody>
          <a:bodyPr/>
          <a:lstStyle/>
          <a:p>
            <a:endParaRPr lang="en-US" dirty="0"/>
          </a:p>
        </p:txBody>
      </p:sp>
    </p:spTree>
    <p:extLst>
      <p:ext uri="{BB962C8B-B14F-4D97-AF65-F5344CB8AC3E}">
        <p14:creationId xmlns:p14="http://schemas.microsoft.com/office/powerpoint/2010/main" val="1763390285"/>
      </p:ext>
    </p:extLst>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800E9ECF-EA4F-46B9-8205-567987781B24}" type="datetime4">
              <a:rPr lang="en-US" smtClean="0"/>
              <a:pPr/>
              <a:t>December 4, 2018</a:t>
            </a:fld>
            <a:endParaRPr lang="en-US" dirty="0"/>
          </a:p>
        </p:txBody>
      </p:sp>
      <p:sp>
        <p:nvSpPr>
          <p:cNvPr id="5" name="Slide Number Placeholder 4"/>
          <p:cNvSpPr>
            <a:spLocks noGrp="1"/>
          </p:cNvSpPr>
          <p:nvPr>
            <p:ph type="sldNum" sz="quarter" idx="11"/>
          </p:nvPr>
        </p:nvSpPr>
        <p:spPr/>
        <p:txBody>
          <a:bodyPr/>
          <a:lstStyle/>
          <a:p>
            <a:fld id="{43183C4C-EBF1-1A4D-90EC-74EBA7EEE60F}" type="slidenum">
              <a:rPr lang="en-US" smtClean="0"/>
              <a:pPr/>
              <a:t>‹#›</a:t>
            </a:fld>
            <a:endParaRPr lang="en-US" dirty="0"/>
          </a:p>
        </p:txBody>
      </p:sp>
      <p:sp>
        <p:nvSpPr>
          <p:cNvPr id="6" name="Footer Placeholder 5"/>
          <p:cNvSpPr>
            <a:spLocks noGrp="1"/>
          </p:cNvSpPr>
          <p:nvPr>
            <p:ph type="ftr" sz="quarter" idx="12"/>
          </p:nvPr>
        </p:nvSpPr>
        <p:spPr/>
        <p:txBody>
          <a:bodyPr/>
          <a:lstStyle/>
          <a:p>
            <a:endParaRPr lang="en-US" dirty="0"/>
          </a:p>
        </p:txBody>
      </p:sp>
      <p:sp>
        <p:nvSpPr>
          <p:cNvPr id="7" name="Title 1"/>
          <p:cNvSpPr>
            <a:spLocks noGrp="1"/>
          </p:cNvSpPr>
          <p:nvPr>
            <p:ph type="title"/>
          </p:nvPr>
        </p:nvSpPr>
        <p:spPr>
          <a:xfrm>
            <a:off x="457202" y="457200"/>
            <a:ext cx="8229600" cy="685800"/>
          </a:xfrm>
        </p:spPr>
        <p:txBody>
          <a:bodyPr/>
          <a:lstStyle/>
          <a:p>
            <a:r>
              <a:rPr lang="en-US"/>
              <a:t>Click to edit Master title style</a:t>
            </a:r>
            <a:endParaRPr lang="en-US" dirty="0"/>
          </a:p>
        </p:txBody>
      </p:sp>
    </p:spTree>
    <p:extLst>
      <p:ext uri="{BB962C8B-B14F-4D97-AF65-F5344CB8AC3E}">
        <p14:creationId xmlns:p14="http://schemas.microsoft.com/office/powerpoint/2010/main" val="3236473438"/>
      </p:ext>
    </p:extLst>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Blank Layout No Tag">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endParaRPr lang="en-US" dirty="0"/>
          </a:p>
        </p:txBody>
      </p:sp>
      <p:sp>
        <p:nvSpPr>
          <p:cNvPr id="4" name="Date Placeholder 3"/>
          <p:cNvSpPr>
            <a:spLocks noGrp="1"/>
          </p:cNvSpPr>
          <p:nvPr>
            <p:ph type="dt" sz="half" idx="11"/>
          </p:nvPr>
        </p:nvSpPr>
        <p:spPr/>
        <p:txBody>
          <a:bodyPr/>
          <a:lstStyle/>
          <a:p>
            <a:fld id="{2EE70120-1B58-488B-B999-CE1B488C9400}" type="datetime4">
              <a:rPr lang="en-US" smtClean="0"/>
              <a:pPr/>
              <a:t>December 4, 2018</a:t>
            </a:fld>
            <a:endParaRPr lang="en-US" dirty="0"/>
          </a:p>
        </p:txBody>
      </p:sp>
      <p:sp>
        <p:nvSpPr>
          <p:cNvPr id="5" name="Slide Number Placeholder 4"/>
          <p:cNvSpPr>
            <a:spLocks noGrp="1"/>
          </p:cNvSpPr>
          <p:nvPr>
            <p:ph type="sldNum" sz="quarter" idx="12"/>
          </p:nvPr>
        </p:nvSpPr>
        <p:spPr/>
        <p:txBody>
          <a:bodyPr/>
          <a:lstStyle/>
          <a:p>
            <a:fld id="{43183C4C-EBF1-1A4D-90EC-74EBA7EEE60F}" type="slidenum">
              <a:rPr lang="en-US" smtClean="0"/>
              <a:pPr/>
              <a:t>‹#›</a:t>
            </a:fld>
            <a:endParaRPr lang="en-US" dirty="0"/>
          </a:p>
        </p:txBody>
      </p:sp>
      <p:sp>
        <p:nvSpPr>
          <p:cNvPr id="6" name="Title 1"/>
          <p:cNvSpPr>
            <a:spLocks noGrp="1"/>
          </p:cNvSpPr>
          <p:nvPr>
            <p:ph type="title"/>
          </p:nvPr>
        </p:nvSpPr>
        <p:spPr>
          <a:xfrm>
            <a:off x="457202" y="457200"/>
            <a:ext cx="8229600" cy="685800"/>
          </a:xfrm>
        </p:spPr>
        <p:txBody>
          <a:bodyPr/>
          <a:lstStyle/>
          <a:p>
            <a:r>
              <a:rPr lang="en-US"/>
              <a:t>Click to edit Master title style</a:t>
            </a:r>
            <a:endParaRPr lang="en-US" dirty="0"/>
          </a:p>
        </p:txBody>
      </p:sp>
    </p:spTree>
    <p:extLst>
      <p:ext uri="{BB962C8B-B14F-4D97-AF65-F5344CB8AC3E}">
        <p14:creationId xmlns:p14="http://schemas.microsoft.com/office/powerpoint/2010/main" val="27841558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67544" y="1844824"/>
            <a:ext cx="4038600" cy="3960441"/>
          </a:xfrm>
          <a:prstGeom prst="rect">
            <a:avLst/>
          </a:prstGeom>
        </p:spPr>
        <p:txBody>
          <a:bodyPr/>
          <a:lstStyle>
            <a:lvl1pPr>
              <a:defRPr sz="2800">
                <a:solidFill>
                  <a:schemeClr val="tx2"/>
                </a:solidFill>
              </a:defRPr>
            </a:lvl1pPr>
            <a:lvl2pPr>
              <a:buFont typeface="Courier New" pitchFamily="49" charset="0"/>
              <a:buChar char="o"/>
              <a:defRPr sz="2400">
                <a:solidFill>
                  <a:schemeClr val="tx2"/>
                </a:solidFill>
              </a:defRPr>
            </a:lvl2pPr>
            <a:lvl3pPr>
              <a:defRPr sz="2000">
                <a:solidFill>
                  <a:schemeClr val="tx2"/>
                </a:solidFill>
              </a:defRPr>
            </a:lvl3pPr>
            <a:lvl4pPr>
              <a:defRPr sz="1800">
                <a:solidFill>
                  <a:schemeClr val="tx2"/>
                </a:solidFill>
              </a:defRPr>
            </a:lvl4pPr>
            <a:lvl5pPr>
              <a:defRPr sz="1800">
                <a:solidFill>
                  <a:schemeClr val="tx2"/>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8" name="Content Placeholder 2"/>
          <p:cNvSpPr>
            <a:spLocks noGrp="1"/>
          </p:cNvSpPr>
          <p:nvPr>
            <p:ph sz="half" idx="10"/>
          </p:nvPr>
        </p:nvSpPr>
        <p:spPr>
          <a:xfrm>
            <a:off x="4572000" y="1844824"/>
            <a:ext cx="4038600" cy="3960441"/>
          </a:xfrm>
          <a:prstGeom prst="rect">
            <a:avLst/>
          </a:prstGeom>
        </p:spPr>
        <p:txBody>
          <a:bodyPr/>
          <a:lstStyle>
            <a:lvl1pPr>
              <a:defRPr sz="2800">
                <a:solidFill>
                  <a:schemeClr val="tx2"/>
                </a:solidFill>
              </a:defRPr>
            </a:lvl1pPr>
            <a:lvl2pPr>
              <a:buFont typeface="Courier New" pitchFamily="49" charset="0"/>
              <a:buChar char="o"/>
              <a:defRPr sz="2400">
                <a:solidFill>
                  <a:schemeClr val="tx2"/>
                </a:solidFill>
              </a:defRPr>
            </a:lvl2pPr>
            <a:lvl3pPr>
              <a:defRPr sz="2000">
                <a:solidFill>
                  <a:schemeClr val="tx2"/>
                </a:solidFill>
              </a:defRPr>
            </a:lvl3pPr>
            <a:lvl4pPr>
              <a:defRPr sz="1800">
                <a:solidFill>
                  <a:schemeClr val="tx2"/>
                </a:solidFill>
              </a:defRPr>
            </a:lvl4pPr>
            <a:lvl5pPr>
              <a:defRPr sz="1800">
                <a:solidFill>
                  <a:schemeClr val="tx2"/>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Title 1"/>
          <p:cNvSpPr>
            <a:spLocks noGrp="1"/>
          </p:cNvSpPr>
          <p:nvPr>
            <p:ph type="title"/>
          </p:nvPr>
        </p:nvSpPr>
        <p:spPr>
          <a:xfrm>
            <a:off x="0" y="260648"/>
            <a:ext cx="9144000" cy="1080120"/>
          </a:xfrm>
          <a:prstGeom prst="rect">
            <a:avLst/>
          </a:prstGeom>
        </p:spPr>
        <p:txBody>
          <a:bodyPr/>
          <a:lstStyle>
            <a:lvl1pPr>
              <a:defRPr i="0" baseline="0">
                <a:solidFill>
                  <a:schemeClr val="bg1"/>
                </a:solidFill>
                <a:latin typeface="Gill Sans MT" pitchFamily="34" charset="0"/>
              </a:defRPr>
            </a:lvl1pPr>
          </a:lstStyle>
          <a:p>
            <a:r>
              <a:rPr lang="en-US" dirty="0"/>
              <a:t>Click to edit Master title style</a:t>
            </a:r>
            <a:endParaRPr lang="en-GB" dirty="0"/>
          </a:p>
        </p:txBody>
      </p:sp>
      <p:sp>
        <p:nvSpPr>
          <p:cNvPr id="6" name="Text Placeholder 9">
            <a:extLst>
              <a:ext uri="{FF2B5EF4-FFF2-40B4-BE49-F238E27FC236}">
                <a16:creationId xmlns:a16="http://schemas.microsoft.com/office/drawing/2014/main" id="{2BC8DAF8-A225-4C01-8326-6EFF623C6494}"/>
              </a:ext>
            </a:extLst>
          </p:cNvPr>
          <p:cNvSpPr txBox="1">
            <a:spLocks/>
          </p:cNvSpPr>
          <p:nvPr userDrawn="1"/>
        </p:nvSpPr>
        <p:spPr>
          <a:xfrm>
            <a:off x="7236296" y="1060"/>
            <a:ext cx="2304504" cy="914400"/>
          </a:xfrm>
          <a:prstGeom prst="rect">
            <a:avLst/>
          </a:prstGeom>
        </p:spPr>
        <p:txBody>
          <a:bodyPr/>
          <a:lstStyle>
            <a:lvl1pPr marL="342900" indent="-342900" algn="l" rtl="0" eaLnBrk="0" fontAlgn="base" hangingPunct="0">
              <a:spcBef>
                <a:spcPct val="20000"/>
              </a:spcBef>
              <a:spcAft>
                <a:spcPct val="0"/>
              </a:spcAft>
              <a:buFont typeface="Arial" charset="0"/>
              <a:buNone/>
              <a:defRPr sz="2000" kern="1200">
                <a:solidFill>
                  <a:schemeClr val="accent2">
                    <a:lumMod val="20000"/>
                    <a:lumOff val="80000"/>
                  </a:schemeClr>
                </a:solidFill>
                <a:latin typeface="+mn-lt"/>
                <a:ea typeface="ＭＳ Ｐゴシック" charset="0"/>
                <a:cs typeface="ＭＳ Ｐゴシック" charset="0"/>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600" dirty="0"/>
              <a:t>January 2018 edition</a:t>
            </a:r>
          </a:p>
        </p:txBody>
      </p:sp>
    </p:spTree>
    <p:extLst>
      <p:ext uri="{BB962C8B-B14F-4D97-AF65-F5344CB8AC3E}">
        <p14:creationId xmlns:p14="http://schemas.microsoft.com/office/powerpoint/2010/main" val="1592168709"/>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39552" y="260648"/>
            <a:ext cx="6696744" cy="1080120"/>
          </a:xfrm>
          <a:prstGeom prst="rect">
            <a:avLst/>
          </a:prstGeom>
        </p:spPr>
        <p:txBody>
          <a:bodyPr/>
          <a:lstStyle>
            <a:lvl1pPr>
              <a:defRPr i="0" baseline="0">
                <a:solidFill>
                  <a:schemeClr val="bg1"/>
                </a:solidFill>
                <a:latin typeface="Gill Sans MT" pitchFamily="34" charset="0"/>
              </a:defRPr>
            </a:lvl1pPr>
          </a:lstStyle>
          <a:p>
            <a:r>
              <a:rPr lang="en-GB" noProof="0" dirty="0"/>
              <a:t>Click to edit Master title style</a:t>
            </a:r>
          </a:p>
        </p:txBody>
      </p:sp>
      <p:sp>
        <p:nvSpPr>
          <p:cNvPr id="4" name="Text Placeholder 3"/>
          <p:cNvSpPr>
            <a:spLocks noGrp="1"/>
          </p:cNvSpPr>
          <p:nvPr>
            <p:ph type="body" sz="quarter" idx="10"/>
          </p:nvPr>
        </p:nvSpPr>
        <p:spPr>
          <a:xfrm>
            <a:off x="539552" y="2204864"/>
            <a:ext cx="7632700" cy="3455987"/>
          </a:xfrm>
          <a:prstGeom prst="rect">
            <a:avLst/>
          </a:prstGeom>
        </p:spPr>
        <p:txBody>
          <a:bodyPr/>
          <a:lstStyle>
            <a:lvl1pPr>
              <a:defRPr sz="2800">
                <a:solidFill>
                  <a:schemeClr val="tx2"/>
                </a:solidFill>
              </a:defRPr>
            </a:lvl1pPr>
            <a:lvl2pPr>
              <a:buFont typeface="Courier New" pitchFamily="49" charset="0"/>
              <a:buChar char="o"/>
              <a:defRPr sz="2400">
                <a:solidFill>
                  <a:schemeClr val="tx2"/>
                </a:solidFill>
              </a:defRPr>
            </a:lvl2pPr>
            <a:lvl3pPr>
              <a:defRPr sz="2000">
                <a:solidFill>
                  <a:schemeClr val="tx2"/>
                </a:solidFill>
              </a:defRPr>
            </a:lvl3pPr>
            <a:lvl4pPr>
              <a:defRPr sz="1800">
                <a:solidFill>
                  <a:schemeClr val="tx2"/>
                </a:solidFill>
              </a:defRPr>
            </a:lvl4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p:txBody>
      </p:sp>
    </p:spTree>
    <p:extLst>
      <p:ext uri="{BB962C8B-B14F-4D97-AF65-F5344CB8AC3E}">
        <p14:creationId xmlns:p14="http://schemas.microsoft.com/office/powerpoint/2010/main" val="162113107"/>
      </p:ext>
    </p:extLst>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Divider">
    <p:spTree>
      <p:nvGrpSpPr>
        <p:cNvPr id="1" name=""/>
        <p:cNvGrpSpPr/>
        <p:nvPr/>
      </p:nvGrpSpPr>
      <p:grpSpPr>
        <a:xfrm>
          <a:off x="0" y="0"/>
          <a:ext cx="0" cy="0"/>
          <a:chOff x="0" y="0"/>
          <a:chExt cx="0" cy="0"/>
        </a:xfrm>
      </p:grpSpPr>
      <p:pic>
        <p:nvPicPr>
          <p:cNvPr id="3" name="Picture 4" descr="D:\ytuzzolino\My Documents\My Pictures\hand.jpg"/>
          <p:cNvPicPr>
            <a:picLocks noChangeAspect="1" noChangeArrowheads="1"/>
          </p:cNvPicPr>
          <p:nvPr userDrawn="1"/>
        </p:nvPicPr>
        <p:blipFill>
          <a:blip r:embed="rId2" cstate="print"/>
          <a:srcRect/>
          <a:stretch>
            <a:fillRect/>
          </a:stretch>
        </p:blipFill>
        <p:spPr bwMode="auto">
          <a:xfrm rot="2376980">
            <a:off x="2132734" y="2043558"/>
            <a:ext cx="4303402" cy="3838602"/>
          </a:xfrm>
          <a:prstGeom prst="rect">
            <a:avLst/>
          </a:prstGeom>
          <a:noFill/>
          <a:ln w="9525">
            <a:noFill/>
            <a:miter lim="800000"/>
            <a:headEnd/>
            <a:tailEnd/>
          </a:ln>
        </p:spPr>
      </p:pic>
      <p:sp>
        <p:nvSpPr>
          <p:cNvPr id="7" name="Text Placeholder 6"/>
          <p:cNvSpPr>
            <a:spLocks noGrp="1"/>
          </p:cNvSpPr>
          <p:nvPr>
            <p:ph type="body" sz="quarter" idx="10"/>
          </p:nvPr>
        </p:nvSpPr>
        <p:spPr>
          <a:xfrm>
            <a:off x="1835696" y="3429000"/>
            <a:ext cx="5039841" cy="1584176"/>
          </a:xfrm>
          <a:prstGeom prst="rect">
            <a:avLst/>
          </a:prstGeom>
        </p:spPr>
        <p:txBody>
          <a:bodyPr/>
          <a:lstStyle>
            <a:lvl1pPr marL="0" indent="0" algn="ctr">
              <a:buNone/>
              <a:defRPr sz="4400">
                <a:latin typeface="Gill Sans MT" pitchFamily="34" charset="0"/>
              </a:defRPr>
            </a:lvl1pPr>
          </a:lstStyle>
          <a:p>
            <a:pPr lvl="0"/>
            <a:r>
              <a:rPr lang="en-GB" noProof="0" dirty="0"/>
              <a:t>Click to edit Master text styles</a:t>
            </a:r>
          </a:p>
        </p:txBody>
      </p:sp>
    </p:spTree>
    <p:extLst>
      <p:ext uri="{BB962C8B-B14F-4D97-AF65-F5344CB8AC3E}">
        <p14:creationId xmlns:p14="http://schemas.microsoft.com/office/powerpoint/2010/main" val="178628590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467544" y="1772816"/>
            <a:ext cx="4968552" cy="3888432"/>
          </a:xfrm>
          <a:prstGeom prst="rect">
            <a:avLst/>
          </a:prstGeom>
        </p:spPr>
        <p:txBody>
          <a:bodyPr/>
          <a:lstStyle>
            <a:lvl1pPr marL="0" indent="0">
              <a:buNone/>
              <a:defRPr sz="320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Click icon to add picture</a:t>
            </a:r>
            <a:endParaRPr lang="en-GB" noProof="0" dirty="0"/>
          </a:p>
        </p:txBody>
      </p:sp>
      <p:sp>
        <p:nvSpPr>
          <p:cNvPr id="4" name="Text Placeholder 3"/>
          <p:cNvSpPr>
            <a:spLocks noGrp="1"/>
          </p:cNvSpPr>
          <p:nvPr>
            <p:ph type="body" sz="half" idx="2"/>
          </p:nvPr>
        </p:nvSpPr>
        <p:spPr>
          <a:xfrm>
            <a:off x="5508104" y="1772816"/>
            <a:ext cx="3312368" cy="3888432"/>
          </a:xfrm>
          <a:prstGeom prst="rect">
            <a:avLst/>
          </a:prstGeom>
        </p:spPr>
        <p:txBody>
          <a:bodyPr/>
          <a:lstStyle>
            <a:lvl1pPr marL="0" indent="0">
              <a:buFont typeface="Arial" pitchFamily="34" charset="0"/>
              <a:buChar char="•"/>
              <a:defRPr sz="2400">
                <a:solidFill>
                  <a:schemeClr val="tx2"/>
                </a:solidFill>
              </a:defRPr>
            </a:lvl1pPr>
            <a:lvl2pPr marL="457200" indent="0">
              <a:buNone/>
              <a:defRPr sz="2000">
                <a:solidFill>
                  <a:schemeClr val="tx2"/>
                </a:solidFill>
              </a:defRPr>
            </a:lvl2pPr>
            <a:lvl3pPr marL="914400" indent="0">
              <a:buNone/>
              <a:defRPr sz="1800">
                <a:solidFill>
                  <a:schemeClr val="tx2"/>
                </a:solidFill>
              </a:defRPr>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a:p>
            <a:pPr lvl="1"/>
            <a:r>
              <a:rPr lang="en-US" dirty="0"/>
              <a:t>Second level</a:t>
            </a:r>
          </a:p>
          <a:p>
            <a:pPr lvl="2"/>
            <a:r>
              <a:rPr lang="en-US" dirty="0"/>
              <a:t>Third level</a:t>
            </a:r>
          </a:p>
        </p:txBody>
      </p:sp>
      <p:sp>
        <p:nvSpPr>
          <p:cNvPr id="5" name="Title 1"/>
          <p:cNvSpPr>
            <a:spLocks noGrp="1"/>
          </p:cNvSpPr>
          <p:nvPr>
            <p:ph type="title"/>
          </p:nvPr>
        </p:nvSpPr>
        <p:spPr>
          <a:xfrm>
            <a:off x="467544" y="260648"/>
            <a:ext cx="6696744" cy="1080120"/>
          </a:xfrm>
          <a:prstGeom prst="rect">
            <a:avLst/>
          </a:prstGeom>
        </p:spPr>
        <p:txBody>
          <a:bodyPr/>
          <a:lstStyle>
            <a:lvl1pPr>
              <a:defRPr i="0" baseline="0">
                <a:solidFill>
                  <a:schemeClr val="bg1"/>
                </a:solidFill>
                <a:latin typeface="Gill Sans MT" pitchFamily="34" charset="0"/>
              </a:defRPr>
            </a:lvl1pPr>
          </a:lstStyle>
          <a:p>
            <a:r>
              <a:rPr lang="en-US" dirty="0"/>
              <a:t>Click to edit Master title style</a:t>
            </a:r>
            <a:endParaRPr lang="en-GB" dirty="0"/>
          </a:p>
        </p:txBody>
      </p:sp>
    </p:spTree>
    <p:extLst>
      <p:ext uri="{BB962C8B-B14F-4D97-AF65-F5344CB8AC3E}">
        <p14:creationId xmlns:p14="http://schemas.microsoft.com/office/powerpoint/2010/main" val="417674993"/>
      </p:ext>
    </p:extLst>
  </p:cSld>
  <p:clrMapOvr>
    <a:masterClrMapping/>
  </p:clrMapOvr>
  <p:transitio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411560" y="3886200"/>
            <a:ext cx="6400800" cy="1752600"/>
          </a:xfrm>
          <a:prstGeom prst="rect">
            <a:avLst/>
          </a:prstGeom>
        </p:spPr>
        <p:txBody>
          <a:bodyPr/>
          <a:lstStyle>
            <a:lvl1pPr marL="0" indent="0" algn="ctr">
              <a:buNone/>
              <a:defRPr>
                <a:solidFill>
                  <a:schemeClr val="tx2"/>
                </a:solidFill>
                <a:latin typeface="Gill Sans MT"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noProof="0" dirty="0"/>
              <a:t>Click to edit Master subtitle style</a:t>
            </a:r>
          </a:p>
        </p:txBody>
      </p:sp>
      <p:sp>
        <p:nvSpPr>
          <p:cNvPr id="10" name="Text Placeholder 9"/>
          <p:cNvSpPr>
            <a:spLocks noGrp="1"/>
          </p:cNvSpPr>
          <p:nvPr>
            <p:ph type="body" sz="quarter" idx="10"/>
          </p:nvPr>
        </p:nvSpPr>
        <p:spPr>
          <a:xfrm>
            <a:off x="107504" y="116632"/>
            <a:ext cx="2736552" cy="914400"/>
          </a:xfrm>
          <a:prstGeom prst="rect">
            <a:avLst/>
          </a:prstGeom>
        </p:spPr>
        <p:txBody>
          <a:bodyPr/>
          <a:lstStyle>
            <a:lvl1pPr marL="0" indent="0">
              <a:buNone/>
              <a:defRPr sz="2000">
                <a:solidFill>
                  <a:schemeClr val="accent2">
                    <a:lumMod val="20000"/>
                    <a:lumOff val="80000"/>
                  </a:schemeClr>
                </a:solidFill>
              </a:defRPr>
            </a:lvl1pPr>
          </a:lstStyle>
          <a:p>
            <a:pPr lvl="0"/>
            <a:r>
              <a:rPr lang="en-US" dirty="0"/>
              <a:t>Click to edit Master text styles</a:t>
            </a:r>
          </a:p>
        </p:txBody>
      </p:sp>
      <p:sp>
        <p:nvSpPr>
          <p:cNvPr id="15" name="Text Placeholder 14"/>
          <p:cNvSpPr>
            <a:spLocks noGrp="1"/>
          </p:cNvSpPr>
          <p:nvPr>
            <p:ph type="body" sz="quarter" idx="12"/>
          </p:nvPr>
        </p:nvSpPr>
        <p:spPr>
          <a:xfrm>
            <a:off x="57200" y="6309320"/>
            <a:ext cx="3506688" cy="432048"/>
          </a:xfrm>
          <a:prstGeom prst="rect">
            <a:avLst/>
          </a:prstGeom>
        </p:spPr>
        <p:txBody>
          <a:bodyPr/>
          <a:lstStyle>
            <a:lvl1pPr marL="0" indent="0">
              <a:buNone/>
              <a:defRPr sz="2000">
                <a:solidFill>
                  <a:schemeClr val="tx2"/>
                </a:solidFill>
              </a:defRPr>
            </a:lvl1pPr>
            <a:lvl2pPr>
              <a:defRPr sz="2000"/>
            </a:lvl2pPr>
            <a:lvl3pPr>
              <a:defRPr sz="2000"/>
            </a:lvl3pPr>
            <a:lvl4pPr>
              <a:defRPr sz="2000"/>
            </a:lvl4pPr>
            <a:lvl5pPr>
              <a:defRPr sz="2000"/>
            </a:lvl5pPr>
          </a:lstStyle>
          <a:p>
            <a:pPr lvl="0"/>
            <a:r>
              <a:rPr lang="en-US" dirty="0"/>
              <a:t>Click to edit Master text styles</a:t>
            </a:r>
          </a:p>
        </p:txBody>
      </p:sp>
      <p:sp>
        <p:nvSpPr>
          <p:cNvPr id="18" name="Text Placeholder 17"/>
          <p:cNvSpPr>
            <a:spLocks noGrp="1"/>
          </p:cNvSpPr>
          <p:nvPr>
            <p:ph type="body" sz="quarter" idx="13" hasCustomPrompt="1"/>
          </p:nvPr>
        </p:nvSpPr>
        <p:spPr>
          <a:xfrm>
            <a:off x="1907704" y="1988840"/>
            <a:ext cx="5112568" cy="1440160"/>
          </a:xfrm>
          <a:prstGeom prst="rect">
            <a:avLst/>
          </a:prstGeom>
        </p:spPr>
        <p:txBody>
          <a:bodyPr/>
          <a:lstStyle>
            <a:lvl1pPr marL="0" indent="0" algn="ctr">
              <a:buNone/>
              <a:defRPr sz="4400">
                <a:solidFill>
                  <a:schemeClr val="tx2"/>
                </a:solidFill>
                <a:latin typeface="Gill Sans MT" pitchFamily="34" charset="0"/>
              </a:defRPr>
            </a:lvl1pPr>
          </a:lstStyle>
          <a:p>
            <a:pPr lvl="0"/>
            <a:r>
              <a:rPr lang="en-GB" noProof="0" dirty="0"/>
              <a:t>Click to edit master text styles</a:t>
            </a: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67544" y="1844824"/>
            <a:ext cx="4038600" cy="3960441"/>
          </a:xfrm>
          <a:prstGeom prst="rect">
            <a:avLst/>
          </a:prstGeom>
        </p:spPr>
        <p:txBody>
          <a:bodyPr/>
          <a:lstStyle>
            <a:lvl1pPr>
              <a:defRPr sz="2800">
                <a:solidFill>
                  <a:schemeClr val="tx2"/>
                </a:solidFill>
              </a:defRPr>
            </a:lvl1pPr>
            <a:lvl2pPr>
              <a:buFont typeface="Courier New" pitchFamily="49" charset="0"/>
              <a:buChar char="o"/>
              <a:defRPr sz="2400">
                <a:solidFill>
                  <a:schemeClr val="tx2"/>
                </a:solidFill>
              </a:defRPr>
            </a:lvl2pPr>
            <a:lvl3pPr>
              <a:defRPr sz="2000">
                <a:solidFill>
                  <a:schemeClr val="tx2"/>
                </a:solidFill>
              </a:defRPr>
            </a:lvl3pPr>
            <a:lvl4pPr>
              <a:defRPr sz="1800">
                <a:solidFill>
                  <a:schemeClr val="tx2"/>
                </a:solidFill>
              </a:defRPr>
            </a:lvl4pPr>
            <a:lvl5pPr>
              <a:defRPr sz="1800">
                <a:solidFill>
                  <a:schemeClr val="tx2"/>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8" name="Content Placeholder 2"/>
          <p:cNvSpPr>
            <a:spLocks noGrp="1"/>
          </p:cNvSpPr>
          <p:nvPr>
            <p:ph sz="half" idx="10"/>
          </p:nvPr>
        </p:nvSpPr>
        <p:spPr>
          <a:xfrm>
            <a:off x="4572000" y="1844824"/>
            <a:ext cx="4038600" cy="3960441"/>
          </a:xfrm>
          <a:prstGeom prst="rect">
            <a:avLst/>
          </a:prstGeom>
        </p:spPr>
        <p:txBody>
          <a:bodyPr/>
          <a:lstStyle>
            <a:lvl1pPr>
              <a:defRPr sz="2800">
                <a:solidFill>
                  <a:schemeClr val="tx2"/>
                </a:solidFill>
              </a:defRPr>
            </a:lvl1pPr>
            <a:lvl2pPr>
              <a:buFont typeface="Courier New" pitchFamily="49" charset="0"/>
              <a:buChar char="o"/>
              <a:defRPr sz="2400">
                <a:solidFill>
                  <a:schemeClr val="tx2"/>
                </a:solidFill>
              </a:defRPr>
            </a:lvl2pPr>
            <a:lvl3pPr>
              <a:defRPr sz="2000">
                <a:solidFill>
                  <a:schemeClr val="tx2"/>
                </a:solidFill>
              </a:defRPr>
            </a:lvl3pPr>
            <a:lvl4pPr>
              <a:defRPr sz="1800">
                <a:solidFill>
                  <a:schemeClr val="tx2"/>
                </a:solidFill>
              </a:defRPr>
            </a:lvl4pPr>
            <a:lvl5pPr>
              <a:defRPr sz="1800">
                <a:solidFill>
                  <a:schemeClr val="tx2"/>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Title 1"/>
          <p:cNvSpPr>
            <a:spLocks noGrp="1"/>
          </p:cNvSpPr>
          <p:nvPr>
            <p:ph type="title"/>
          </p:nvPr>
        </p:nvSpPr>
        <p:spPr>
          <a:xfrm>
            <a:off x="467544" y="260648"/>
            <a:ext cx="6696744" cy="1080120"/>
          </a:xfrm>
          <a:prstGeom prst="rect">
            <a:avLst/>
          </a:prstGeom>
        </p:spPr>
        <p:txBody>
          <a:bodyPr/>
          <a:lstStyle>
            <a:lvl1pPr>
              <a:defRPr i="0" baseline="0">
                <a:solidFill>
                  <a:schemeClr val="bg1"/>
                </a:solidFill>
                <a:latin typeface="Gill Sans MT" pitchFamily="34" charset="0"/>
              </a:defRPr>
            </a:lvl1pPr>
          </a:lstStyle>
          <a:p>
            <a:r>
              <a:rPr lang="en-US" dirty="0"/>
              <a:t>Click to edit Master title style</a:t>
            </a:r>
            <a:endParaRPr lang="en-GB" dirty="0"/>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11" name="Rectangle 10"/>
          <p:cNvSpPr/>
          <p:nvPr userDrawn="1"/>
        </p:nvSpPr>
        <p:spPr>
          <a:xfrm>
            <a:off x="0" y="5517232"/>
            <a:ext cx="9144000" cy="1340768"/>
          </a:xfrm>
          <a:prstGeom prst="rect">
            <a:avLst/>
          </a:prstGeom>
          <a:solidFill>
            <a:srgbClr val="C916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Picture 3" descr="http://www.cashlearning.org/images/email-images/new-template/red-linked-in.gif"/>
          <p:cNvPicPr>
            <a:picLocks noChangeAspect="1" noChangeArrowheads="1"/>
          </p:cNvPicPr>
          <p:nvPr userDrawn="1"/>
        </p:nvPicPr>
        <p:blipFill>
          <a:blip r:embed="rId2" cstate="print"/>
          <a:srcRect/>
          <a:stretch>
            <a:fillRect/>
          </a:stretch>
        </p:blipFill>
        <p:spPr bwMode="auto">
          <a:xfrm>
            <a:off x="2772122" y="6201880"/>
            <a:ext cx="342900" cy="323850"/>
          </a:xfrm>
          <a:prstGeom prst="rect">
            <a:avLst/>
          </a:prstGeom>
          <a:noFill/>
          <a:ln w="9525">
            <a:noFill/>
            <a:miter lim="800000"/>
            <a:headEnd/>
            <a:tailEnd/>
          </a:ln>
        </p:spPr>
      </p:pic>
      <p:sp>
        <p:nvSpPr>
          <p:cNvPr id="4" name="Text Placeholder 2"/>
          <p:cNvSpPr txBox="1">
            <a:spLocks/>
          </p:cNvSpPr>
          <p:nvPr userDrawn="1"/>
        </p:nvSpPr>
        <p:spPr>
          <a:xfrm>
            <a:off x="3043014" y="5805264"/>
            <a:ext cx="3168352" cy="792088"/>
          </a:xfrm>
          <a:prstGeom prst="rect">
            <a:avLst/>
          </a:prstGeom>
        </p:spPr>
        <p:txBody>
          <a:bodyPr/>
          <a:lstStyle/>
          <a:p>
            <a:pPr marL="342900" indent="-342900">
              <a:spcBef>
                <a:spcPct val="20000"/>
              </a:spcBef>
              <a:buFont typeface="Arial" charset="0"/>
              <a:buNone/>
              <a:tabLst>
                <a:tab pos="2595563" algn="l"/>
              </a:tabLst>
              <a:defRPr/>
            </a:pPr>
            <a:r>
              <a:rPr lang="en-GB" sz="2000" baseline="0" dirty="0">
                <a:solidFill>
                  <a:schemeClr val="bg1"/>
                </a:solidFill>
                <a:latin typeface="+mn-lt"/>
              </a:rPr>
              <a:t>  </a:t>
            </a:r>
            <a:r>
              <a:rPr lang="en-GB" sz="2000" dirty="0">
                <a:solidFill>
                  <a:schemeClr val="bg1"/>
                </a:solidFill>
                <a:latin typeface="+mn-lt"/>
              </a:rPr>
              <a:t>@</a:t>
            </a:r>
            <a:r>
              <a:rPr lang="en-GB" sz="2000" dirty="0" err="1">
                <a:solidFill>
                  <a:schemeClr val="bg1"/>
                </a:solidFill>
                <a:latin typeface="+mn-lt"/>
              </a:rPr>
              <a:t>cashlearning</a:t>
            </a:r>
            <a:endParaRPr lang="en-GB" sz="2000" dirty="0">
              <a:solidFill>
                <a:schemeClr val="bg1"/>
              </a:solidFill>
              <a:latin typeface="+mn-lt"/>
            </a:endParaRPr>
          </a:p>
          <a:p>
            <a:pPr marL="342900" indent="-342900">
              <a:spcBef>
                <a:spcPct val="20000"/>
              </a:spcBef>
              <a:tabLst>
                <a:tab pos="2595563" algn="l"/>
              </a:tabLst>
              <a:defRPr/>
            </a:pPr>
            <a:r>
              <a:rPr lang="en-GB" sz="2000" baseline="0" dirty="0">
                <a:solidFill>
                  <a:schemeClr val="bg1"/>
                </a:solidFill>
                <a:latin typeface="+mn-lt"/>
              </a:rPr>
              <a:t>   </a:t>
            </a:r>
            <a:r>
              <a:rPr lang="en-GB" sz="2000" dirty="0">
                <a:solidFill>
                  <a:schemeClr val="bg1"/>
                </a:solidFill>
                <a:latin typeface="+mn-lt"/>
              </a:rPr>
              <a:t>Cash Learning Partnership</a:t>
            </a:r>
            <a:endParaRPr lang="en-GB" sz="2000" dirty="0">
              <a:solidFill>
                <a:schemeClr val="bg1">
                  <a:lumMod val="50000"/>
                </a:schemeClr>
              </a:solidFill>
              <a:latin typeface="+mn-lt"/>
            </a:endParaRPr>
          </a:p>
          <a:p>
            <a:pPr marL="342900" indent="-342900">
              <a:spcBef>
                <a:spcPct val="20000"/>
              </a:spcBef>
              <a:buFont typeface="Arial" charset="0"/>
              <a:buNone/>
              <a:defRPr/>
            </a:pPr>
            <a:endParaRPr lang="en-GB" sz="2000" dirty="0">
              <a:solidFill>
                <a:schemeClr val="bg1">
                  <a:lumMod val="50000"/>
                </a:schemeClr>
              </a:solidFill>
              <a:latin typeface="+mn-lt"/>
            </a:endParaRPr>
          </a:p>
          <a:p>
            <a:pPr marL="342900" indent="-342900">
              <a:spcBef>
                <a:spcPct val="20000"/>
              </a:spcBef>
              <a:buFont typeface="Arial" charset="0"/>
              <a:buNone/>
              <a:defRPr/>
            </a:pPr>
            <a:endParaRPr lang="en-GB" sz="2000" dirty="0">
              <a:solidFill>
                <a:schemeClr val="bg1">
                  <a:lumMod val="50000"/>
                </a:schemeClr>
              </a:solidFill>
              <a:latin typeface="+mn-lt"/>
            </a:endParaRPr>
          </a:p>
          <a:p>
            <a:pPr marL="342900" indent="-342900">
              <a:spcBef>
                <a:spcPct val="20000"/>
              </a:spcBef>
              <a:buFont typeface="Arial" charset="0"/>
              <a:buNone/>
              <a:defRPr/>
            </a:pPr>
            <a:endParaRPr lang="en-GB" sz="2000" dirty="0">
              <a:solidFill>
                <a:schemeClr val="bg1">
                  <a:lumMod val="50000"/>
                </a:schemeClr>
              </a:solidFill>
              <a:latin typeface="+mn-lt"/>
            </a:endParaRPr>
          </a:p>
          <a:p>
            <a:pPr marL="342900" indent="-342900">
              <a:spcBef>
                <a:spcPct val="20000"/>
              </a:spcBef>
              <a:buFont typeface="Arial" charset="0"/>
              <a:buNone/>
              <a:defRPr/>
            </a:pPr>
            <a:endParaRPr lang="en-GB" sz="2000" dirty="0">
              <a:solidFill>
                <a:schemeClr val="bg1">
                  <a:lumMod val="50000"/>
                </a:schemeClr>
              </a:solidFill>
              <a:latin typeface="+mn-lt"/>
            </a:endParaRPr>
          </a:p>
        </p:txBody>
      </p:sp>
      <p:pic>
        <p:nvPicPr>
          <p:cNvPr id="5" name="Picture 5" descr="http://www.cashlearning.org/images/email-images/new-template/red-twitter.gif"/>
          <p:cNvPicPr>
            <a:picLocks noChangeAspect="1" noChangeArrowheads="1"/>
          </p:cNvPicPr>
          <p:nvPr userDrawn="1"/>
        </p:nvPicPr>
        <p:blipFill>
          <a:blip r:embed="rId3" cstate="print"/>
          <a:srcRect/>
          <a:stretch>
            <a:fillRect/>
          </a:stretch>
        </p:blipFill>
        <p:spPr bwMode="auto">
          <a:xfrm>
            <a:off x="2834605" y="5878030"/>
            <a:ext cx="352425" cy="323850"/>
          </a:xfrm>
          <a:prstGeom prst="rect">
            <a:avLst/>
          </a:prstGeom>
          <a:noFill/>
          <a:ln w="9525">
            <a:noFill/>
            <a:miter lim="800000"/>
            <a:headEnd/>
            <a:tailEnd/>
          </a:ln>
        </p:spPr>
      </p:pic>
      <p:pic>
        <p:nvPicPr>
          <p:cNvPr id="6" name="Picture 7" descr="http://www.cashlearning.org/images/email-images/new-template/red-facebook.gif"/>
          <p:cNvPicPr>
            <a:picLocks noChangeAspect="1" noChangeArrowheads="1"/>
          </p:cNvPicPr>
          <p:nvPr userDrawn="1"/>
        </p:nvPicPr>
        <p:blipFill>
          <a:blip r:embed="rId4" cstate="print"/>
          <a:srcRect/>
          <a:stretch>
            <a:fillRect/>
          </a:stretch>
        </p:blipFill>
        <p:spPr bwMode="auto">
          <a:xfrm>
            <a:off x="2411760" y="6201880"/>
            <a:ext cx="381000" cy="323850"/>
          </a:xfrm>
          <a:prstGeom prst="rect">
            <a:avLst/>
          </a:prstGeom>
          <a:noFill/>
          <a:ln w="9525">
            <a:noFill/>
            <a:miter lim="800000"/>
            <a:headEnd/>
            <a:tailEnd/>
          </a:ln>
        </p:spPr>
      </p:pic>
      <p:pic>
        <p:nvPicPr>
          <p:cNvPr id="7" name="Picture 2" descr="D:\ytuzzolino\My Documents\Downloads\12203scr.jpg"/>
          <p:cNvPicPr>
            <a:picLocks noChangeAspect="1" noChangeArrowheads="1"/>
          </p:cNvPicPr>
          <p:nvPr userDrawn="1"/>
        </p:nvPicPr>
        <p:blipFill>
          <a:blip r:embed="rId5" cstate="print"/>
          <a:srcRect/>
          <a:stretch>
            <a:fillRect/>
          </a:stretch>
        </p:blipFill>
        <p:spPr bwMode="auto">
          <a:xfrm>
            <a:off x="1907704" y="1504801"/>
            <a:ext cx="5256213" cy="3508375"/>
          </a:xfrm>
          <a:prstGeom prst="rect">
            <a:avLst/>
          </a:prstGeom>
          <a:noFill/>
          <a:ln w="9525">
            <a:noFill/>
            <a:miter lim="800000"/>
            <a:headEnd/>
            <a:tailEnd/>
          </a:ln>
        </p:spPr>
      </p:pic>
      <p:sp>
        <p:nvSpPr>
          <p:cNvPr id="8" name="TextBox 7"/>
          <p:cNvSpPr txBox="1"/>
          <p:nvPr userDrawn="1"/>
        </p:nvSpPr>
        <p:spPr>
          <a:xfrm>
            <a:off x="3140075" y="182563"/>
            <a:ext cx="2727029" cy="1446550"/>
          </a:xfrm>
          <a:prstGeom prst="rect">
            <a:avLst/>
          </a:prstGeom>
          <a:noFill/>
        </p:spPr>
        <p:txBody>
          <a:bodyPr wrap="none">
            <a:spAutoFit/>
          </a:bodyPr>
          <a:lstStyle/>
          <a:p>
            <a:pPr>
              <a:defRPr/>
            </a:pPr>
            <a:r>
              <a:rPr lang="en-GB" sz="4400" dirty="0">
                <a:solidFill>
                  <a:schemeClr val="bg1"/>
                </a:solidFill>
                <a:latin typeface="Gill Sans MT" pitchFamily="34" charset="0"/>
              </a:rPr>
              <a:t>Questions?</a:t>
            </a:r>
          </a:p>
          <a:p>
            <a:pPr>
              <a:defRPr/>
            </a:pPr>
            <a:endParaRPr lang="en-GB" sz="4400" dirty="0">
              <a:latin typeface="Gill Sans MT" pitchFamily="34" charset="0"/>
            </a:endParaRPr>
          </a:p>
        </p:txBody>
      </p:sp>
      <p:pic>
        <p:nvPicPr>
          <p:cNvPr id="10" name="Picture 9" descr="calp-logotextwhitelandscape.png"/>
          <p:cNvPicPr>
            <a:picLocks noChangeAspect="1"/>
          </p:cNvPicPr>
          <p:nvPr userDrawn="1"/>
        </p:nvPicPr>
        <p:blipFill>
          <a:blip r:embed="rId6" cstate="print"/>
          <a:stretch>
            <a:fillRect/>
          </a:stretch>
        </p:blipFill>
        <p:spPr>
          <a:xfrm>
            <a:off x="7211966" y="5517232"/>
            <a:ext cx="1896538" cy="1340768"/>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slideLayout" Target="../slideLayouts/slideLayout23.xml"/><Relationship Id="rId18" Type="http://schemas.openxmlformats.org/officeDocument/2006/relationships/slideLayout" Target="../slideLayouts/slideLayout28.xml"/><Relationship Id="rId26" Type="http://schemas.openxmlformats.org/officeDocument/2006/relationships/image" Target="../media/image4.jpeg"/><Relationship Id="rId3" Type="http://schemas.openxmlformats.org/officeDocument/2006/relationships/slideLayout" Target="../slideLayouts/slideLayout13.xml"/><Relationship Id="rId21" Type="http://schemas.openxmlformats.org/officeDocument/2006/relationships/slideLayout" Target="../slideLayouts/slideLayout31.xml"/><Relationship Id="rId7" Type="http://schemas.openxmlformats.org/officeDocument/2006/relationships/slideLayout" Target="../slideLayouts/slideLayout17.xml"/><Relationship Id="rId12" Type="http://schemas.openxmlformats.org/officeDocument/2006/relationships/slideLayout" Target="../slideLayouts/slideLayout22.xml"/><Relationship Id="rId17" Type="http://schemas.openxmlformats.org/officeDocument/2006/relationships/slideLayout" Target="../slideLayouts/slideLayout27.xml"/><Relationship Id="rId25" Type="http://schemas.openxmlformats.org/officeDocument/2006/relationships/theme" Target="../theme/theme2.xml"/><Relationship Id="rId2" Type="http://schemas.openxmlformats.org/officeDocument/2006/relationships/slideLayout" Target="../slideLayouts/slideLayout12.xml"/><Relationship Id="rId16" Type="http://schemas.openxmlformats.org/officeDocument/2006/relationships/slideLayout" Target="../slideLayouts/slideLayout26.xml"/><Relationship Id="rId20" Type="http://schemas.openxmlformats.org/officeDocument/2006/relationships/slideLayout" Target="../slideLayouts/slideLayout30.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24" Type="http://schemas.openxmlformats.org/officeDocument/2006/relationships/slideLayout" Target="../slideLayouts/slideLayout34.xml"/><Relationship Id="rId5" Type="http://schemas.openxmlformats.org/officeDocument/2006/relationships/slideLayout" Target="../slideLayouts/slideLayout15.xml"/><Relationship Id="rId15" Type="http://schemas.openxmlformats.org/officeDocument/2006/relationships/slideLayout" Target="../slideLayouts/slideLayout25.xml"/><Relationship Id="rId23" Type="http://schemas.openxmlformats.org/officeDocument/2006/relationships/slideLayout" Target="../slideLayouts/slideLayout33.xml"/><Relationship Id="rId10" Type="http://schemas.openxmlformats.org/officeDocument/2006/relationships/slideLayout" Target="../slideLayouts/slideLayout20.xml"/><Relationship Id="rId19" Type="http://schemas.openxmlformats.org/officeDocument/2006/relationships/slideLayout" Target="../slideLayouts/slideLayout29.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slideLayout" Target="../slideLayouts/slideLayout24.xml"/><Relationship Id="rId22" Type="http://schemas.openxmlformats.org/officeDocument/2006/relationships/slideLayout" Target="../slideLayouts/slideLayout32.xml"/><Relationship Id="rId27"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32544678"/>
      </p:ext>
    </p:extLst>
  </p:cSld>
  <p:clrMap bg1="lt1" tx1="dk1" bg2="lt2" tx2="dk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 id="2147483711" r:id="rId5"/>
    <p:sldLayoutId id="2147483712" r:id="rId6"/>
    <p:sldLayoutId id="2147483713" r:id="rId7"/>
    <p:sldLayoutId id="2147483714" r:id="rId8"/>
    <p:sldLayoutId id="2147483715" r:id="rId9"/>
    <p:sldLayoutId id="2147483716" r:id="rId10"/>
  </p:sldLayoutIdLst>
  <mc:AlternateContent xmlns:mc="http://schemas.openxmlformats.org/markup-compatibility/2006" xmlns:p14="http://schemas.microsoft.com/office/powerpoint/2010/main">
    <mc:Choice Requires="p14">
      <p:transition spd="med" p14:dur="700">
        <p:fade/>
      </p:transition>
    </mc:Choice>
    <mc:Fallback xmlns="" xmlns:mv="urn:schemas-microsoft-com:mac:vml">
      <p:transition spd="med">
        <p:fade/>
      </p:transition>
    </mc:Fallback>
  </mc:AlternateContent>
  <p:txStyles>
    <p:titleStyle>
      <a:lvl1pPr algn="ctr" defTabSz="457089" rtl="0" eaLnBrk="1" latinLnBrk="0" hangingPunct="1">
        <a:spcBef>
          <a:spcPct val="0"/>
        </a:spcBef>
        <a:buNone/>
        <a:defRPr sz="2199" kern="1200">
          <a:solidFill>
            <a:schemeClr val="tx1"/>
          </a:solidFill>
          <a:latin typeface="Arial" panose="020B0604020202020204" pitchFamily="34" charset="0"/>
          <a:ea typeface="+mj-ea"/>
          <a:cs typeface="Arial" panose="020B0604020202020204" pitchFamily="34" charset="0"/>
        </a:defRPr>
      </a:lvl1pPr>
    </p:titleStyle>
    <p:bodyStyle>
      <a:lvl1pPr marL="171408" indent="-171408" algn="l" defTabSz="457089" rtl="0" eaLnBrk="1" latinLnBrk="0" hangingPunct="1">
        <a:spcBef>
          <a:spcPct val="20000"/>
        </a:spcBef>
        <a:buFont typeface="Arial" pitchFamily="34" charset="0"/>
        <a:buChar char="•"/>
        <a:defRPr sz="1599" kern="1200">
          <a:solidFill>
            <a:schemeClr val="tx1"/>
          </a:solidFill>
          <a:latin typeface="+mn-lt"/>
          <a:ea typeface="+mn-ea"/>
          <a:cs typeface="+mn-cs"/>
        </a:defRPr>
      </a:lvl1pPr>
      <a:lvl2pPr marL="371385" indent="-142840" algn="l" defTabSz="457089"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571362" indent="-114273" algn="l" defTabSz="457089"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799906" indent="-114273" algn="l" defTabSz="457089" rtl="0" eaLnBrk="1" latinLnBrk="0" hangingPunct="1">
        <a:spcBef>
          <a:spcPct val="20000"/>
        </a:spcBef>
        <a:buFont typeface="Arial" pitchFamily="34" charset="0"/>
        <a:buChar char="–"/>
        <a:defRPr sz="1000" kern="1200">
          <a:solidFill>
            <a:schemeClr val="tx1"/>
          </a:solidFill>
          <a:latin typeface="+mn-lt"/>
          <a:ea typeface="+mn-ea"/>
          <a:cs typeface="+mn-cs"/>
        </a:defRPr>
      </a:lvl4pPr>
      <a:lvl5pPr marL="1028452" indent="-114273" algn="l" defTabSz="457089" rtl="0" eaLnBrk="1" latinLnBrk="0" hangingPunct="1">
        <a:spcBef>
          <a:spcPct val="20000"/>
        </a:spcBef>
        <a:buFont typeface="Arial" pitchFamily="34" charset="0"/>
        <a:buChar char="»"/>
        <a:defRPr sz="1000" kern="1200">
          <a:solidFill>
            <a:schemeClr val="tx1"/>
          </a:solidFill>
          <a:latin typeface="+mn-lt"/>
          <a:ea typeface="+mn-ea"/>
          <a:cs typeface="+mn-cs"/>
        </a:defRPr>
      </a:lvl5pPr>
      <a:lvl6pPr marL="1256996" indent="-114273" algn="l" defTabSz="457089" rtl="0" eaLnBrk="1" latinLnBrk="0" hangingPunct="1">
        <a:spcBef>
          <a:spcPct val="20000"/>
        </a:spcBef>
        <a:buFont typeface="Arial" pitchFamily="34" charset="0"/>
        <a:buChar char="•"/>
        <a:defRPr sz="1000" kern="1200">
          <a:solidFill>
            <a:schemeClr val="tx1"/>
          </a:solidFill>
          <a:latin typeface="+mn-lt"/>
          <a:ea typeface="+mn-ea"/>
          <a:cs typeface="+mn-cs"/>
        </a:defRPr>
      </a:lvl6pPr>
      <a:lvl7pPr marL="1485541" indent="-114273" algn="l" defTabSz="457089" rtl="0" eaLnBrk="1" latinLnBrk="0" hangingPunct="1">
        <a:spcBef>
          <a:spcPct val="20000"/>
        </a:spcBef>
        <a:buFont typeface="Arial" pitchFamily="34" charset="0"/>
        <a:buChar char="•"/>
        <a:defRPr sz="1000" kern="1200">
          <a:solidFill>
            <a:schemeClr val="tx1"/>
          </a:solidFill>
          <a:latin typeface="+mn-lt"/>
          <a:ea typeface="+mn-ea"/>
          <a:cs typeface="+mn-cs"/>
        </a:defRPr>
      </a:lvl7pPr>
      <a:lvl8pPr marL="1714086" indent="-114273" algn="l" defTabSz="457089" rtl="0" eaLnBrk="1" latinLnBrk="0" hangingPunct="1">
        <a:spcBef>
          <a:spcPct val="20000"/>
        </a:spcBef>
        <a:buFont typeface="Arial" pitchFamily="34" charset="0"/>
        <a:buChar char="•"/>
        <a:defRPr sz="1000" kern="1200">
          <a:solidFill>
            <a:schemeClr val="tx1"/>
          </a:solidFill>
          <a:latin typeface="+mn-lt"/>
          <a:ea typeface="+mn-ea"/>
          <a:cs typeface="+mn-cs"/>
        </a:defRPr>
      </a:lvl8pPr>
      <a:lvl9pPr marL="1942630" indent="-114273" algn="l" defTabSz="457089" rtl="0" eaLnBrk="1" latinLnBrk="0" hangingPunct="1">
        <a:spcBef>
          <a:spcPct val="20000"/>
        </a:spcBef>
        <a:buFont typeface="Arial" pitchFamily="34" charset="0"/>
        <a:buChar char="•"/>
        <a:defRPr sz="1000" kern="1200">
          <a:solidFill>
            <a:schemeClr val="tx1"/>
          </a:solidFill>
          <a:latin typeface="+mn-lt"/>
          <a:ea typeface="+mn-ea"/>
          <a:cs typeface="+mn-cs"/>
        </a:defRPr>
      </a:lvl9pPr>
    </p:bodyStyle>
    <p:otherStyle>
      <a:defPPr>
        <a:defRPr lang="tr-TR"/>
      </a:defPPr>
      <a:lvl1pPr marL="0" algn="l" defTabSz="457089" rtl="0" eaLnBrk="1" latinLnBrk="0" hangingPunct="1">
        <a:defRPr sz="900" kern="1200">
          <a:solidFill>
            <a:schemeClr val="tx1"/>
          </a:solidFill>
          <a:latin typeface="+mn-lt"/>
          <a:ea typeface="+mn-ea"/>
          <a:cs typeface="+mn-cs"/>
        </a:defRPr>
      </a:lvl1pPr>
      <a:lvl2pPr marL="228545" algn="l" defTabSz="457089" rtl="0" eaLnBrk="1" latinLnBrk="0" hangingPunct="1">
        <a:defRPr sz="900" kern="1200">
          <a:solidFill>
            <a:schemeClr val="tx1"/>
          </a:solidFill>
          <a:latin typeface="+mn-lt"/>
          <a:ea typeface="+mn-ea"/>
          <a:cs typeface="+mn-cs"/>
        </a:defRPr>
      </a:lvl2pPr>
      <a:lvl3pPr marL="457089" algn="l" defTabSz="457089" rtl="0" eaLnBrk="1" latinLnBrk="0" hangingPunct="1">
        <a:defRPr sz="900" kern="1200">
          <a:solidFill>
            <a:schemeClr val="tx1"/>
          </a:solidFill>
          <a:latin typeface="+mn-lt"/>
          <a:ea typeface="+mn-ea"/>
          <a:cs typeface="+mn-cs"/>
        </a:defRPr>
      </a:lvl3pPr>
      <a:lvl4pPr marL="685634" algn="l" defTabSz="457089" rtl="0" eaLnBrk="1" latinLnBrk="0" hangingPunct="1">
        <a:defRPr sz="900" kern="1200">
          <a:solidFill>
            <a:schemeClr val="tx1"/>
          </a:solidFill>
          <a:latin typeface="+mn-lt"/>
          <a:ea typeface="+mn-ea"/>
          <a:cs typeface="+mn-cs"/>
        </a:defRPr>
      </a:lvl4pPr>
      <a:lvl5pPr marL="914179" algn="l" defTabSz="457089" rtl="0" eaLnBrk="1" latinLnBrk="0" hangingPunct="1">
        <a:defRPr sz="900" kern="1200">
          <a:solidFill>
            <a:schemeClr val="tx1"/>
          </a:solidFill>
          <a:latin typeface="+mn-lt"/>
          <a:ea typeface="+mn-ea"/>
          <a:cs typeface="+mn-cs"/>
        </a:defRPr>
      </a:lvl5pPr>
      <a:lvl6pPr marL="1142724" algn="l" defTabSz="457089" rtl="0" eaLnBrk="1" latinLnBrk="0" hangingPunct="1">
        <a:defRPr sz="900" kern="1200">
          <a:solidFill>
            <a:schemeClr val="tx1"/>
          </a:solidFill>
          <a:latin typeface="+mn-lt"/>
          <a:ea typeface="+mn-ea"/>
          <a:cs typeface="+mn-cs"/>
        </a:defRPr>
      </a:lvl6pPr>
      <a:lvl7pPr marL="1371268" algn="l" defTabSz="457089" rtl="0" eaLnBrk="1" latinLnBrk="0" hangingPunct="1">
        <a:defRPr sz="900" kern="1200">
          <a:solidFill>
            <a:schemeClr val="tx1"/>
          </a:solidFill>
          <a:latin typeface="+mn-lt"/>
          <a:ea typeface="+mn-ea"/>
          <a:cs typeface="+mn-cs"/>
        </a:defRPr>
      </a:lvl7pPr>
      <a:lvl8pPr marL="1599813" algn="l" defTabSz="457089" rtl="0" eaLnBrk="1" latinLnBrk="0" hangingPunct="1">
        <a:defRPr sz="900" kern="1200">
          <a:solidFill>
            <a:schemeClr val="tx1"/>
          </a:solidFill>
          <a:latin typeface="+mn-lt"/>
          <a:ea typeface="+mn-ea"/>
          <a:cs typeface="+mn-cs"/>
        </a:defRPr>
      </a:lvl8pPr>
      <a:lvl9pPr marL="1828358" algn="l" defTabSz="457089" rtl="0" eaLnBrk="1" latinLnBrk="0" hangingPunct="1">
        <a:defRPr sz="9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rotWithShape="1">
          <a:blip r:embed="rId26" cstate="prin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2" y="502920"/>
            <a:ext cx="8229600" cy="685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auto">
          <a:xfrm>
            <a:off x="457202" y="1371600"/>
            <a:ext cx="8229600" cy="4343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rmAutofit/>
          </a:bodyPr>
          <a:lstStyle/>
          <a:p>
            <a:pPr marL="222208" marR="0" lvl="0" indent="-222208" algn="l" defTabSz="870692" rtl="0" eaLnBrk="1" fontAlgn="base" latinLnBrk="0" hangingPunct="1">
              <a:lnSpc>
                <a:spcPct val="100000"/>
              </a:lnSpc>
              <a:spcBef>
                <a:spcPct val="20000"/>
              </a:spcBef>
              <a:spcAft>
                <a:spcPct val="0"/>
              </a:spcAft>
              <a:buClrTx/>
              <a:buSzTx/>
              <a:buFont typeface="Arial"/>
              <a:buChar char="•"/>
              <a:tabLst/>
              <a:defRPr/>
            </a:pPr>
            <a:r>
              <a:rPr lang="en-US" dirty="0"/>
              <a:t>Click to edit Master text style</a:t>
            </a:r>
          </a:p>
          <a:p>
            <a:pPr marL="438369" marR="0" lvl="1" indent="-272091" algn="l" defTabSz="870692" rtl="0" eaLnBrk="1" fontAlgn="base" latinLnBrk="0" hangingPunct="1">
              <a:lnSpc>
                <a:spcPct val="100000"/>
              </a:lnSpc>
              <a:spcBef>
                <a:spcPct val="20000"/>
              </a:spcBef>
              <a:spcAft>
                <a:spcPct val="0"/>
              </a:spcAft>
              <a:buClrTx/>
              <a:buSzTx/>
              <a:buFont typeface="Arial"/>
              <a:buChar char="•"/>
              <a:tabLst/>
              <a:defRPr/>
            </a:pPr>
            <a:r>
              <a:rPr lang="en-US" dirty="0"/>
              <a:t>Second level</a:t>
            </a:r>
          </a:p>
          <a:p>
            <a:pPr lvl="2"/>
            <a:r>
              <a:rPr lang="en-US" dirty="0"/>
              <a:t>Third level</a:t>
            </a:r>
          </a:p>
          <a:p>
            <a:pPr lvl="3"/>
            <a:r>
              <a:rPr lang="en-US" dirty="0"/>
              <a:t>Fourth level</a:t>
            </a:r>
          </a:p>
          <a:p>
            <a:pPr lvl="4"/>
            <a:r>
              <a:rPr lang="en-US" dirty="0"/>
              <a:t>Fifth level</a:t>
            </a:r>
          </a:p>
        </p:txBody>
      </p:sp>
      <p:sp>
        <p:nvSpPr>
          <p:cNvPr id="11" name="Footer Placeholder 10"/>
          <p:cNvSpPr>
            <a:spLocks noGrp="1"/>
          </p:cNvSpPr>
          <p:nvPr>
            <p:ph type="ftr" sz="quarter" idx="3"/>
          </p:nvPr>
        </p:nvSpPr>
        <p:spPr>
          <a:xfrm>
            <a:off x="457200" y="6505003"/>
            <a:ext cx="2895600" cy="182880"/>
          </a:xfrm>
          <a:prstGeom prst="rect">
            <a:avLst/>
          </a:prstGeom>
        </p:spPr>
        <p:txBody>
          <a:bodyPr vert="horz" lIns="91440" tIns="0" rIns="91440" bIns="0" rtlCol="0" anchor="ctr"/>
          <a:lstStyle>
            <a:lvl1pPr algn="l">
              <a:defRPr sz="762" b="0" i="0">
                <a:solidFill>
                  <a:srgbClr val="717171"/>
                </a:solidFill>
                <a:latin typeface="Arial"/>
                <a:cs typeface="Arial"/>
              </a:defRPr>
            </a:lvl1pPr>
          </a:lstStyle>
          <a:p>
            <a:pPr defTabSz="457200"/>
            <a:endParaRPr lang="en-US" dirty="0"/>
          </a:p>
        </p:txBody>
      </p:sp>
      <p:sp>
        <p:nvSpPr>
          <p:cNvPr id="12" name="Date Placeholder 11"/>
          <p:cNvSpPr>
            <a:spLocks noGrp="1"/>
          </p:cNvSpPr>
          <p:nvPr>
            <p:ph type="dt" sz="half" idx="2"/>
          </p:nvPr>
        </p:nvSpPr>
        <p:spPr>
          <a:xfrm>
            <a:off x="457200" y="6322123"/>
            <a:ext cx="1828800" cy="182880"/>
          </a:xfrm>
          <a:prstGeom prst="rect">
            <a:avLst/>
          </a:prstGeom>
        </p:spPr>
        <p:txBody>
          <a:bodyPr vert="horz" lIns="91440" tIns="0" rIns="91440" bIns="0" rtlCol="0" anchor="ctr"/>
          <a:lstStyle>
            <a:lvl1pPr algn="l">
              <a:defRPr sz="762" b="0" i="0">
                <a:solidFill>
                  <a:srgbClr val="717171"/>
                </a:solidFill>
                <a:latin typeface="Arial"/>
                <a:cs typeface="Arial"/>
              </a:defRPr>
            </a:lvl1pPr>
          </a:lstStyle>
          <a:p>
            <a:pPr defTabSz="457200"/>
            <a:fld id="{2EE70120-1B58-488B-B999-CE1B488C9400}" type="datetime4">
              <a:rPr lang="en-US" smtClean="0"/>
              <a:pPr defTabSz="457200"/>
              <a:t>December 4, 2018</a:t>
            </a:fld>
            <a:endParaRPr lang="en-US" dirty="0"/>
          </a:p>
        </p:txBody>
      </p:sp>
      <p:sp>
        <p:nvSpPr>
          <p:cNvPr id="13" name="Slide Number Placeholder 12"/>
          <p:cNvSpPr>
            <a:spLocks noGrp="1"/>
          </p:cNvSpPr>
          <p:nvPr>
            <p:ph type="sldNum" sz="quarter" idx="4"/>
          </p:nvPr>
        </p:nvSpPr>
        <p:spPr>
          <a:xfrm>
            <a:off x="457200" y="6141148"/>
            <a:ext cx="365760" cy="182880"/>
          </a:xfrm>
          <a:prstGeom prst="rect">
            <a:avLst/>
          </a:prstGeom>
        </p:spPr>
        <p:txBody>
          <a:bodyPr vert="horz" lIns="91440" tIns="0" rIns="0" bIns="0" rtlCol="0" anchor="t" anchorCtr="0"/>
          <a:lstStyle>
            <a:lvl1pPr algn="l">
              <a:defRPr sz="762" b="0" i="0">
                <a:solidFill>
                  <a:srgbClr val="717171"/>
                </a:solidFill>
                <a:latin typeface="Arial"/>
                <a:cs typeface="Arial"/>
              </a:defRPr>
            </a:lvl1pPr>
          </a:lstStyle>
          <a:p>
            <a:pPr defTabSz="457200"/>
            <a:fld id="{43183C4C-EBF1-1A4D-90EC-74EBA7EEE60F}" type="slidenum">
              <a:rPr lang="en-US" smtClean="0"/>
              <a:pPr defTabSz="457200"/>
              <a:t>‹#›</a:t>
            </a:fld>
            <a:endParaRPr lang="en-US" dirty="0"/>
          </a:p>
        </p:txBody>
      </p:sp>
      <p:pic>
        <p:nvPicPr>
          <p:cNvPr id="8" name="Picture 7" descr="CARE_VERT_1c_REV.png"/>
          <p:cNvPicPr>
            <a:picLocks noChangeAspect="1"/>
          </p:cNvPicPr>
          <p:nvPr/>
        </p:nvPicPr>
        <p:blipFill>
          <a:blip r:embed="rId27" cstate="print"/>
          <a:stretch>
            <a:fillRect/>
          </a:stretch>
        </p:blipFill>
        <p:spPr>
          <a:xfrm>
            <a:off x="8327120" y="167640"/>
            <a:ext cx="535796" cy="670560"/>
          </a:xfrm>
          <a:prstGeom prst="rect">
            <a:avLst/>
          </a:prstGeom>
        </p:spPr>
      </p:pic>
      <p:sp>
        <p:nvSpPr>
          <p:cNvPr id="9" name="TextBox 8"/>
          <p:cNvSpPr txBox="1"/>
          <p:nvPr/>
        </p:nvSpPr>
        <p:spPr>
          <a:xfrm>
            <a:off x="9338879" y="616022"/>
            <a:ext cx="184731" cy="356123"/>
          </a:xfrm>
          <a:prstGeom prst="rect">
            <a:avLst/>
          </a:prstGeom>
          <a:noFill/>
        </p:spPr>
        <p:txBody>
          <a:bodyPr wrap="none" rtlCol="0">
            <a:spAutoFit/>
          </a:bodyPr>
          <a:lstStyle/>
          <a:p>
            <a:pPr defTabSz="457200"/>
            <a:endParaRPr lang="en-US" sz="1714" dirty="0">
              <a:solidFill>
                <a:srgbClr val="615042"/>
              </a:solidFill>
            </a:endParaRPr>
          </a:p>
        </p:txBody>
      </p:sp>
    </p:spTree>
    <p:extLst>
      <p:ext uri="{BB962C8B-B14F-4D97-AF65-F5344CB8AC3E}">
        <p14:creationId xmlns:p14="http://schemas.microsoft.com/office/powerpoint/2010/main" val="2666050398"/>
      </p:ext>
    </p:extLst>
  </p:cSld>
  <p:clrMap bg1="dk1" tx1="lt1" bg2="dk2" tx2="lt2" accent1="accent1" accent2="accent2" accent3="accent3" accent4="accent4" accent5="accent5" accent6="accent6" hlink="hlink" folHlink="folHlink"/>
  <p:sldLayoutIdLst>
    <p:sldLayoutId id="2147483718" r:id="rId1"/>
    <p:sldLayoutId id="2147483719" r:id="rId2"/>
    <p:sldLayoutId id="2147483720" r:id="rId3"/>
    <p:sldLayoutId id="2147483721" r:id="rId4"/>
    <p:sldLayoutId id="2147483722" r:id="rId5"/>
    <p:sldLayoutId id="2147483723" r:id="rId6"/>
    <p:sldLayoutId id="2147483724" r:id="rId7"/>
    <p:sldLayoutId id="2147483725" r:id="rId8"/>
    <p:sldLayoutId id="2147483726" r:id="rId9"/>
    <p:sldLayoutId id="2147483727" r:id="rId10"/>
    <p:sldLayoutId id="2147483728" r:id="rId11"/>
    <p:sldLayoutId id="2147483729" r:id="rId12"/>
    <p:sldLayoutId id="2147483730" r:id="rId13"/>
    <p:sldLayoutId id="2147483731" r:id="rId14"/>
    <p:sldLayoutId id="2147483732" r:id="rId15"/>
    <p:sldLayoutId id="2147483733" r:id="rId16"/>
    <p:sldLayoutId id="2147483734" r:id="rId17"/>
    <p:sldLayoutId id="2147483735" r:id="rId18"/>
    <p:sldLayoutId id="2147483736" r:id="rId19"/>
    <p:sldLayoutId id="2147483737" r:id="rId20"/>
    <p:sldLayoutId id="2147483738" r:id="rId21"/>
    <p:sldLayoutId id="2147483700" r:id="rId22"/>
    <p:sldLayoutId id="2147483702" r:id="rId23"/>
    <p:sldLayoutId id="2147483705" r:id="rId24"/>
  </p:sldLayoutIdLst>
  <p:hf hdr="0" ftr="0"/>
  <p:txStyles>
    <p:titleStyle>
      <a:lvl1pPr algn="l" rtl="0" eaLnBrk="1" fontAlgn="base" hangingPunct="1">
        <a:spcBef>
          <a:spcPct val="0"/>
        </a:spcBef>
        <a:spcAft>
          <a:spcPct val="0"/>
        </a:spcAft>
        <a:defRPr kumimoji="0" lang="en-US" sz="2285" b="1" i="0" u="none" strike="noStrike" kern="1200" cap="none" spc="0" normalizeH="0" baseline="0" noProof="0" dirty="0" smtClean="0">
          <a:ln>
            <a:noFill/>
          </a:ln>
          <a:solidFill>
            <a:srgbClr val="FFFFFF"/>
          </a:solidFill>
          <a:effectLst/>
          <a:uLnTx/>
          <a:uFillTx/>
          <a:latin typeface="Arial"/>
          <a:ea typeface="+mn-ea"/>
          <a:cs typeface="Arial"/>
        </a:defRPr>
      </a:lvl1pPr>
      <a:lvl2pPr algn="ctr" rtl="0" eaLnBrk="1" fontAlgn="base" hangingPunct="1">
        <a:spcBef>
          <a:spcPct val="0"/>
        </a:spcBef>
        <a:spcAft>
          <a:spcPct val="0"/>
        </a:spcAft>
        <a:defRPr sz="3428">
          <a:solidFill>
            <a:schemeClr val="tx2"/>
          </a:solidFill>
          <a:effectLst>
            <a:outerShdw blurRad="38100" dist="38100" dir="2700000" algn="tl">
              <a:srgbClr val="000000"/>
            </a:outerShdw>
          </a:effectLst>
          <a:latin typeface="Tahoma" pitchFamily="-96" charset="0"/>
          <a:ea typeface="ＭＳ Ｐゴシック" pitchFamily="-96" charset="-128"/>
        </a:defRPr>
      </a:lvl2pPr>
      <a:lvl3pPr algn="ctr" rtl="0" eaLnBrk="1" fontAlgn="base" hangingPunct="1">
        <a:spcBef>
          <a:spcPct val="0"/>
        </a:spcBef>
        <a:spcAft>
          <a:spcPct val="0"/>
        </a:spcAft>
        <a:defRPr sz="3428">
          <a:solidFill>
            <a:schemeClr val="tx2"/>
          </a:solidFill>
          <a:effectLst>
            <a:outerShdw blurRad="38100" dist="38100" dir="2700000" algn="tl">
              <a:srgbClr val="000000"/>
            </a:outerShdw>
          </a:effectLst>
          <a:latin typeface="Tahoma" pitchFamily="-96" charset="0"/>
          <a:ea typeface="ＭＳ Ｐゴシック" pitchFamily="-96" charset="-128"/>
        </a:defRPr>
      </a:lvl3pPr>
      <a:lvl4pPr algn="ctr" rtl="0" eaLnBrk="1" fontAlgn="base" hangingPunct="1">
        <a:spcBef>
          <a:spcPct val="0"/>
        </a:spcBef>
        <a:spcAft>
          <a:spcPct val="0"/>
        </a:spcAft>
        <a:defRPr sz="3428">
          <a:solidFill>
            <a:schemeClr val="tx2"/>
          </a:solidFill>
          <a:effectLst>
            <a:outerShdw blurRad="38100" dist="38100" dir="2700000" algn="tl">
              <a:srgbClr val="000000"/>
            </a:outerShdw>
          </a:effectLst>
          <a:latin typeface="Tahoma" pitchFamily="-96" charset="0"/>
          <a:ea typeface="ＭＳ Ｐゴシック" pitchFamily="-96" charset="-128"/>
        </a:defRPr>
      </a:lvl4pPr>
      <a:lvl5pPr algn="ctr" rtl="0" eaLnBrk="1" fontAlgn="base" hangingPunct="1">
        <a:spcBef>
          <a:spcPct val="0"/>
        </a:spcBef>
        <a:spcAft>
          <a:spcPct val="0"/>
        </a:spcAft>
        <a:defRPr sz="3428">
          <a:solidFill>
            <a:schemeClr val="tx2"/>
          </a:solidFill>
          <a:effectLst>
            <a:outerShdw blurRad="38100" dist="38100" dir="2700000" algn="tl">
              <a:srgbClr val="000000"/>
            </a:outerShdw>
          </a:effectLst>
          <a:latin typeface="Tahoma" pitchFamily="-96" charset="0"/>
          <a:ea typeface="ＭＳ Ｐゴシック" pitchFamily="-96" charset="-128"/>
        </a:defRPr>
      </a:lvl5pPr>
      <a:lvl6pPr marL="435346" algn="ctr" rtl="0" eaLnBrk="1" fontAlgn="base" hangingPunct="1">
        <a:spcBef>
          <a:spcPct val="0"/>
        </a:spcBef>
        <a:spcAft>
          <a:spcPct val="0"/>
        </a:spcAft>
        <a:defRPr sz="3428">
          <a:solidFill>
            <a:schemeClr val="tx2"/>
          </a:solidFill>
          <a:effectLst>
            <a:outerShdw blurRad="38100" dist="38100" dir="2700000" algn="tl">
              <a:srgbClr val="000000"/>
            </a:outerShdw>
          </a:effectLst>
          <a:latin typeface="Tahoma" pitchFamily="-96" charset="0"/>
          <a:ea typeface="ＭＳ Ｐゴシック" pitchFamily="-96" charset="-128"/>
        </a:defRPr>
      </a:lvl6pPr>
      <a:lvl7pPr marL="870692" algn="ctr" rtl="0" eaLnBrk="1" fontAlgn="base" hangingPunct="1">
        <a:spcBef>
          <a:spcPct val="0"/>
        </a:spcBef>
        <a:spcAft>
          <a:spcPct val="0"/>
        </a:spcAft>
        <a:defRPr sz="3428">
          <a:solidFill>
            <a:schemeClr val="tx2"/>
          </a:solidFill>
          <a:effectLst>
            <a:outerShdw blurRad="38100" dist="38100" dir="2700000" algn="tl">
              <a:srgbClr val="000000"/>
            </a:outerShdw>
          </a:effectLst>
          <a:latin typeface="Tahoma" pitchFamily="-96" charset="0"/>
          <a:ea typeface="ＭＳ Ｐゴシック" pitchFamily="-96" charset="-128"/>
        </a:defRPr>
      </a:lvl7pPr>
      <a:lvl8pPr marL="1306038" algn="ctr" rtl="0" eaLnBrk="1" fontAlgn="base" hangingPunct="1">
        <a:spcBef>
          <a:spcPct val="0"/>
        </a:spcBef>
        <a:spcAft>
          <a:spcPct val="0"/>
        </a:spcAft>
        <a:defRPr sz="3428">
          <a:solidFill>
            <a:schemeClr val="tx2"/>
          </a:solidFill>
          <a:effectLst>
            <a:outerShdw blurRad="38100" dist="38100" dir="2700000" algn="tl">
              <a:srgbClr val="000000"/>
            </a:outerShdw>
          </a:effectLst>
          <a:latin typeface="Tahoma" pitchFamily="-96" charset="0"/>
          <a:ea typeface="ＭＳ Ｐゴシック" pitchFamily="-96" charset="-128"/>
        </a:defRPr>
      </a:lvl8pPr>
      <a:lvl9pPr marL="1741383" algn="ctr" rtl="0" eaLnBrk="1" fontAlgn="base" hangingPunct="1">
        <a:spcBef>
          <a:spcPct val="0"/>
        </a:spcBef>
        <a:spcAft>
          <a:spcPct val="0"/>
        </a:spcAft>
        <a:defRPr sz="3428">
          <a:solidFill>
            <a:schemeClr val="tx2"/>
          </a:solidFill>
          <a:effectLst>
            <a:outerShdw blurRad="38100" dist="38100" dir="2700000" algn="tl">
              <a:srgbClr val="000000"/>
            </a:outerShdw>
          </a:effectLst>
          <a:latin typeface="Tahoma" pitchFamily="-96" charset="0"/>
          <a:ea typeface="ＭＳ Ｐゴシック" pitchFamily="-96" charset="-128"/>
        </a:defRPr>
      </a:lvl9pPr>
    </p:titleStyle>
    <p:bodyStyle>
      <a:lvl1pPr marL="222208" marR="0" indent="-222208" algn="l" defTabSz="870692" rtl="0" eaLnBrk="1" fontAlgn="base" latinLnBrk="0" hangingPunct="1">
        <a:lnSpc>
          <a:spcPct val="100000"/>
        </a:lnSpc>
        <a:spcBef>
          <a:spcPct val="20000"/>
        </a:spcBef>
        <a:spcAft>
          <a:spcPct val="0"/>
        </a:spcAft>
        <a:buClrTx/>
        <a:buSzTx/>
        <a:buFontTx/>
        <a:buNone/>
        <a:tabLst/>
        <a:defRPr kumimoji="0" lang="en-US" sz="2285" b="0" i="0" u="none" strike="noStrike" kern="1200" cap="none" spc="0" normalizeH="0" baseline="0" noProof="0" dirty="0" smtClean="0">
          <a:ln>
            <a:noFill/>
          </a:ln>
          <a:solidFill>
            <a:prstClr val="black">
              <a:lumMod val="65000"/>
              <a:lumOff val="35000"/>
            </a:prstClr>
          </a:solidFill>
          <a:effectLst/>
          <a:uLnTx/>
          <a:uFillTx/>
          <a:latin typeface="Arial"/>
          <a:ea typeface="+mn-ea"/>
          <a:cs typeface="Arial"/>
        </a:defRPr>
      </a:lvl1pPr>
      <a:lvl2pPr marL="438369" marR="0" indent="-272091" algn="l" defTabSz="870692" rtl="0" eaLnBrk="1" fontAlgn="base" latinLnBrk="0" hangingPunct="1">
        <a:lnSpc>
          <a:spcPct val="100000"/>
        </a:lnSpc>
        <a:spcBef>
          <a:spcPct val="20000"/>
        </a:spcBef>
        <a:spcAft>
          <a:spcPct val="0"/>
        </a:spcAft>
        <a:buClrTx/>
        <a:buSzTx/>
        <a:buFont typeface="Arial"/>
        <a:buChar char="•"/>
        <a:tabLst/>
        <a:defRPr kumimoji="0" lang="en-US" sz="1714" b="0" i="0" u="none" strike="noStrike" kern="1200" cap="none" spc="0" normalizeH="0" baseline="0" noProof="0" dirty="0" smtClean="0">
          <a:ln>
            <a:noFill/>
          </a:ln>
          <a:solidFill>
            <a:prstClr val="black">
              <a:lumMod val="65000"/>
              <a:lumOff val="35000"/>
            </a:prstClr>
          </a:solidFill>
          <a:effectLst/>
          <a:uLnTx/>
          <a:uFillTx/>
          <a:latin typeface="Arial"/>
          <a:ea typeface="+mn-ea"/>
          <a:cs typeface="Arial"/>
        </a:defRPr>
      </a:lvl2pPr>
      <a:lvl3pPr marL="654531" indent="-217673" algn="l" rtl="0" eaLnBrk="1" fontAlgn="base" hangingPunct="1">
        <a:spcBef>
          <a:spcPct val="20000"/>
        </a:spcBef>
        <a:spcAft>
          <a:spcPct val="0"/>
        </a:spcAft>
        <a:buClrTx/>
        <a:buChar char="•"/>
        <a:defRPr kumimoji="0" lang="en-US" sz="1714" b="0" i="0" u="none" strike="noStrike" kern="1200" cap="none" spc="0" normalizeH="0" baseline="0" noProof="0" dirty="0" smtClean="0">
          <a:ln>
            <a:noFill/>
          </a:ln>
          <a:solidFill>
            <a:prstClr val="black">
              <a:lumMod val="65000"/>
              <a:lumOff val="35000"/>
            </a:prstClr>
          </a:solidFill>
          <a:effectLst/>
          <a:uLnTx/>
          <a:uFillTx/>
          <a:latin typeface="Arial"/>
          <a:ea typeface="+mn-ea"/>
          <a:cs typeface="Arial"/>
        </a:defRPr>
      </a:lvl3pPr>
      <a:lvl4pPr marL="878250" indent="-217673" algn="l" rtl="0" eaLnBrk="1" fontAlgn="base" hangingPunct="1">
        <a:spcBef>
          <a:spcPct val="20000"/>
        </a:spcBef>
        <a:spcAft>
          <a:spcPct val="0"/>
        </a:spcAft>
        <a:buClrTx/>
        <a:buFont typeface="Arial"/>
        <a:buChar char="•"/>
        <a:defRPr kumimoji="0" lang="en-US" sz="1714" b="0" i="0" u="none" strike="noStrike" kern="1200" cap="none" spc="0" normalizeH="0" baseline="0" noProof="0" dirty="0" smtClean="0">
          <a:ln>
            <a:noFill/>
          </a:ln>
          <a:solidFill>
            <a:prstClr val="black">
              <a:lumMod val="65000"/>
              <a:lumOff val="35000"/>
            </a:prstClr>
          </a:solidFill>
          <a:effectLst/>
          <a:uLnTx/>
          <a:uFillTx/>
          <a:latin typeface="Arial"/>
          <a:ea typeface="+mn-ea"/>
          <a:cs typeface="Arial"/>
        </a:defRPr>
      </a:lvl4pPr>
      <a:lvl5pPr marL="1082318" marR="0" indent="-217673" algn="l" defTabSz="870692" rtl="0" eaLnBrk="1" fontAlgn="base" latinLnBrk="0" hangingPunct="1">
        <a:lnSpc>
          <a:spcPct val="100000"/>
        </a:lnSpc>
        <a:spcBef>
          <a:spcPct val="20000"/>
        </a:spcBef>
        <a:spcAft>
          <a:spcPct val="0"/>
        </a:spcAft>
        <a:buClrTx/>
        <a:buSzTx/>
        <a:buFont typeface="Arial"/>
        <a:buNone/>
        <a:tabLst/>
        <a:defRPr kumimoji="0" lang="en-US" sz="1714" b="0" i="0" u="none" strike="noStrike" kern="1200" cap="none" spc="0" normalizeH="0" baseline="0" noProof="0" dirty="0" smtClean="0">
          <a:ln>
            <a:noFill/>
          </a:ln>
          <a:solidFill>
            <a:prstClr val="black">
              <a:lumMod val="65000"/>
              <a:lumOff val="35000"/>
            </a:prstClr>
          </a:solidFill>
          <a:effectLst/>
          <a:uLnTx/>
          <a:uFillTx/>
          <a:latin typeface="Arial"/>
          <a:ea typeface="+mn-ea"/>
          <a:cs typeface="Arial"/>
        </a:defRPr>
      </a:lvl5pPr>
      <a:lvl6pPr marL="2122311" indent="-217673" algn="l" rtl="0" eaLnBrk="1" fontAlgn="base" hangingPunct="1">
        <a:spcBef>
          <a:spcPct val="20000"/>
        </a:spcBef>
        <a:spcAft>
          <a:spcPct val="0"/>
        </a:spcAft>
        <a:buChar char="»"/>
        <a:defRPr>
          <a:solidFill>
            <a:schemeClr val="tx1"/>
          </a:solidFill>
          <a:latin typeface="+mn-lt"/>
          <a:ea typeface="+mn-ea"/>
        </a:defRPr>
      </a:lvl6pPr>
      <a:lvl7pPr marL="2557657" indent="-217673" algn="l" rtl="0" eaLnBrk="1" fontAlgn="base" hangingPunct="1">
        <a:spcBef>
          <a:spcPct val="20000"/>
        </a:spcBef>
        <a:spcAft>
          <a:spcPct val="0"/>
        </a:spcAft>
        <a:buChar char="»"/>
        <a:defRPr>
          <a:solidFill>
            <a:schemeClr val="tx1"/>
          </a:solidFill>
          <a:latin typeface="+mn-lt"/>
          <a:ea typeface="+mn-ea"/>
        </a:defRPr>
      </a:lvl7pPr>
      <a:lvl8pPr marL="2993003" indent="-217673" algn="l" rtl="0" eaLnBrk="1" fontAlgn="base" hangingPunct="1">
        <a:spcBef>
          <a:spcPct val="20000"/>
        </a:spcBef>
        <a:spcAft>
          <a:spcPct val="0"/>
        </a:spcAft>
        <a:buChar char="»"/>
        <a:defRPr>
          <a:solidFill>
            <a:schemeClr val="tx1"/>
          </a:solidFill>
          <a:latin typeface="+mn-lt"/>
          <a:ea typeface="+mn-ea"/>
        </a:defRPr>
      </a:lvl8pPr>
      <a:lvl9pPr marL="3428348" indent="-217673" algn="l" rtl="0" eaLnBrk="1" fontAlgn="base" hangingPunct="1">
        <a:spcBef>
          <a:spcPct val="20000"/>
        </a:spcBef>
        <a:spcAft>
          <a:spcPct val="0"/>
        </a:spcAft>
        <a:buChar char="»"/>
        <a:defRPr>
          <a:solidFill>
            <a:schemeClr val="tx1"/>
          </a:solidFill>
          <a:latin typeface="+mn-lt"/>
          <a:ea typeface="+mn-ea"/>
        </a:defRPr>
      </a:lvl9pPr>
    </p:bodyStyle>
    <p:otherStyle>
      <a:defPPr>
        <a:defRPr lang="en-US"/>
      </a:defPPr>
      <a:lvl1pPr marL="0" algn="l" defTabSz="870692" rtl="0" eaLnBrk="1" latinLnBrk="0" hangingPunct="1">
        <a:defRPr sz="1714" kern="1200">
          <a:solidFill>
            <a:schemeClr val="tx1"/>
          </a:solidFill>
          <a:latin typeface="+mn-lt"/>
          <a:ea typeface="+mn-ea"/>
          <a:cs typeface="+mn-cs"/>
        </a:defRPr>
      </a:lvl1pPr>
      <a:lvl2pPr marL="435346" algn="l" defTabSz="870692" rtl="0" eaLnBrk="1" latinLnBrk="0" hangingPunct="1">
        <a:defRPr sz="1714" kern="1200">
          <a:solidFill>
            <a:schemeClr val="tx1"/>
          </a:solidFill>
          <a:latin typeface="+mn-lt"/>
          <a:ea typeface="+mn-ea"/>
          <a:cs typeface="+mn-cs"/>
        </a:defRPr>
      </a:lvl2pPr>
      <a:lvl3pPr marL="870692" algn="l" defTabSz="870692" rtl="0" eaLnBrk="1" latinLnBrk="0" hangingPunct="1">
        <a:defRPr sz="1714" kern="1200">
          <a:solidFill>
            <a:schemeClr val="tx1"/>
          </a:solidFill>
          <a:latin typeface="+mn-lt"/>
          <a:ea typeface="+mn-ea"/>
          <a:cs typeface="+mn-cs"/>
        </a:defRPr>
      </a:lvl3pPr>
      <a:lvl4pPr marL="1306038" algn="l" defTabSz="870692" rtl="0" eaLnBrk="1" latinLnBrk="0" hangingPunct="1">
        <a:defRPr sz="1714" kern="1200">
          <a:solidFill>
            <a:schemeClr val="tx1"/>
          </a:solidFill>
          <a:latin typeface="+mn-lt"/>
          <a:ea typeface="+mn-ea"/>
          <a:cs typeface="+mn-cs"/>
        </a:defRPr>
      </a:lvl4pPr>
      <a:lvl5pPr marL="1741383" algn="l" defTabSz="870692" rtl="0" eaLnBrk="1" latinLnBrk="0" hangingPunct="1">
        <a:defRPr sz="1714" kern="1200">
          <a:solidFill>
            <a:schemeClr val="tx1"/>
          </a:solidFill>
          <a:latin typeface="+mn-lt"/>
          <a:ea typeface="+mn-ea"/>
          <a:cs typeface="+mn-cs"/>
        </a:defRPr>
      </a:lvl5pPr>
      <a:lvl6pPr marL="2176729" algn="l" defTabSz="870692" rtl="0" eaLnBrk="1" latinLnBrk="0" hangingPunct="1">
        <a:defRPr sz="1714" kern="1200">
          <a:solidFill>
            <a:schemeClr val="tx1"/>
          </a:solidFill>
          <a:latin typeface="+mn-lt"/>
          <a:ea typeface="+mn-ea"/>
          <a:cs typeface="+mn-cs"/>
        </a:defRPr>
      </a:lvl6pPr>
      <a:lvl7pPr marL="2612075" algn="l" defTabSz="870692" rtl="0" eaLnBrk="1" latinLnBrk="0" hangingPunct="1">
        <a:defRPr sz="1714" kern="1200">
          <a:solidFill>
            <a:schemeClr val="tx1"/>
          </a:solidFill>
          <a:latin typeface="+mn-lt"/>
          <a:ea typeface="+mn-ea"/>
          <a:cs typeface="+mn-cs"/>
        </a:defRPr>
      </a:lvl7pPr>
      <a:lvl8pPr marL="3047421" algn="l" defTabSz="870692" rtl="0" eaLnBrk="1" latinLnBrk="0" hangingPunct="1">
        <a:defRPr sz="1714" kern="1200">
          <a:solidFill>
            <a:schemeClr val="tx1"/>
          </a:solidFill>
          <a:latin typeface="+mn-lt"/>
          <a:ea typeface="+mn-ea"/>
          <a:cs typeface="+mn-cs"/>
        </a:defRPr>
      </a:lvl8pPr>
      <a:lvl9pPr marL="3482767" algn="l" defTabSz="870692" rtl="0" eaLnBrk="1" latinLnBrk="0" hangingPunct="1">
        <a:defRPr sz="1714"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9.xml"/></Relationships>
</file>

<file path=ppt/slides/_rels/slide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9.xml"/></Relationships>
</file>

<file path=ppt/slides/_rels/slide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xml"/><Relationship Id="rId1" Type="http://schemas.openxmlformats.org/officeDocument/2006/relationships/slideLayout" Target="../slideLayouts/slideLayout2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xml"/><Relationship Id="rId1" Type="http://schemas.openxmlformats.org/officeDocument/2006/relationships/slideLayout" Target="../slideLayouts/slideLayout28.xml"/></Relationships>
</file>

<file path=ppt/slides/_rels/slide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4.xml"/><Relationship Id="rId1" Type="http://schemas.openxmlformats.org/officeDocument/2006/relationships/slideLayout" Target="../slideLayouts/slideLayout28.xml"/><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0.xml"/></Relationships>
</file>

<file path=ppt/slides/_rels/slide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6.xml"/><Relationship Id="rId1" Type="http://schemas.openxmlformats.org/officeDocument/2006/relationships/slideLayout" Target="../slideLayouts/slideLayout2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1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9.xml"/><Relationship Id="rId1" Type="http://schemas.openxmlformats.org/officeDocument/2006/relationships/slideLayout" Target="../slideLayouts/slideLayout2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0.xml"/></Relationships>
</file>

<file path=ppt/slides/_rels/slide1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1.xml"/><Relationship Id="rId1" Type="http://schemas.openxmlformats.org/officeDocument/2006/relationships/slideLayout" Target="../slideLayouts/slideLayout2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9.xml"/></Relationships>
</file>

<file path=ppt/slides/_rels/slide2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3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Text Placeholder 2"/>
          <p:cNvSpPr>
            <a:spLocks noGrp="1"/>
          </p:cNvSpPr>
          <p:nvPr>
            <p:ph type="body" sz="quarter" idx="10"/>
          </p:nvPr>
        </p:nvSpPr>
        <p:spPr bwMode="auto">
          <a:xfrm>
            <a:off x="0" y="260350"/>
            <a:ext cx="9144000" cy="1008410"/>
          </a:xfrm>
          <a:noFill/>
          <a:ln>
            <a:miter lim="800000"/>
            <a:headEnd/>
            <a:tailEnd/>
          </a:ln>
        </p:spPr>
        <p:txBody>
          <a:bodyPr vert="horz" wrap="square" lIns="91440" tIns="45720" rIns="91440" bIns="45720" numCol="1" anchor="t" anchorCtr="0" compatLnSpc="1">
            <a:prstTxWarp prst="textNoShape">
              <a:avLst/>
            </a:prstTxWarp>
          </a:bodyPr>
          <a:lstStyle/>
          <a:p>
            <a:pPr algn="ctr" eaLnBrk="1" hangingPunct="1">
              <a:buFont typeface="Arial" charset="0"/>
              <a:buNone/>
            </a:pPr>
            <a:r>
              <a:rPr lang="en-GB" sz="4400" dirty="0">
                <a:solidFill>
                  <a:srgbClr val="0B0401"/>
                </a:solidFill>
                <a:latin typeface="Gill Sans MT" pitchFamily="34" charset="0"/>
              </a:rPr>
              <a:t>GENDER EQUALITY &amp; CTP</a:t>
            </a:r>
          </a:p>
          <a:p>
            <a:pPr algn="ctr" eaLnBrk="1" hangingPunct="1">
              <a:buFont typeface="Arial" charset="0"/>
              <a:buNone/>
            </a:pPr>
            <a:endParaRPr lang="en-GB" sz="4400" b="1" dirty="0">
              <a:solidFill>
                <a:srgbClr val="0B0401"/>
              </a:solidFill>
              <a:latin typeface="Gill Sans MT" pitchFamily="34" charset="0"/>
            </a:endParaRPr>
          </a:p>
          <a:p>
            <a:pPr algn="ctr" eaLnBrk="1" hangingPunct="1">
              <a:buFont typeface="Arial" charset="0"/>
              <a:buNone/>
            </a:pPr>
            <a:endParaRPr lang="en-GB" sz="4400" b="1" dirty="0">
              <a:solidFill>
                <a:schemeClr val="bg1"/>
              </a:solidFill>
              <a:latin typeface="Gill Sans MT" pitchFamily="34" charset="0"/>
            </a:endParaRPr>
          </a:p>
          <a:p>
            <a:pPr algn="ctr" eaLnBrk="1" hangingPunct="1">
              <a:buFont typeface="Arial" charset="0"/>
              <a:buNone/>
            </a:pPr>
            <a:endParaRPr lang="en-GB" sz="4400" b="1" dirty="0">
              <a:solidFill>
                <a:schemeClr val="bg1"/>
              </a:solidFill>
              <a:latin typeface="Gill Sans MT" pitchFamily="34" charset="0"/>
            </a:endParaRPr>
          </a:p>
          <a:p>
            <a:pPr algn="ctr" eaLnBrk="1" hangingPunct="1">
              <a:buFont typeface="Arial" charset="0"/>
              <a:buNone/>
            </a:pPr>
            <a:endParaRPr lang="en-GB" sz="4400" b="1" dirty="0">
              <a:solidFill>
                <a:schemeClr val="bg1"/>
              </a:solidFill>
              <a:latin typeface="Gill Sans MT" pitchFamily="34" charset="0"/>
            </a:endParaRPr>
          </a:p>
          <a:p>
            <a:pPr algn="ctr" eaLnBrk="1" hangingPunct="1">
              <a:buFont typeface="Arial" charset="0"/>
              <a:buNone/>
            </a:pPr>
            <a:endParaRPr lang="en-GB" sz="4400" b="1" dirty="0">
              <a:solidFill>
                <a:schemeClr val="bg1"/>
              </a:solidFill>
              <a:latin typeface="Gill Sans MT" pitchFamily="34" charset="0"/>
            </a:endParaRPr>
          </a:p>
        </p:txBody>
      </p:sp>
      <p:sp>
        <p:nvSpPr>
          <p:cNvPr id="9" name="Text Placeholder 2"/>
          <p:cNvSpPr txBox="1">
            <a:spLocks/>
          </p:cNvSpPr>
          <p:nvPr/>
        </p:nvSpPr>
        <p:spPr>
          <a:xfrm>
            <a:off x="539552" y="5804669"/>
            <a:ext cx="8604250" cy="1053331"/>
          </a:xfrm>
          <a:prstGeom prst="rect">
            <a:avLst/>
          </a:prstGeom>
        </p:spPr>
        <p:txBody>
          <a:bodyPr/>
          <a:lstStyle/>
          <a:p>
            <a:pPr marL="342900" indent="-342900">
              <a:spcBef>
                <a:spcPct val="20000"/>
              </a:spcBef>
              <a:buFont typeface="Arial" charset="0"/>
              <a:buNone/>
              <a:defRPr/>
            </a:pPr>
            <a:endParaRPr lang="en-GB" sz="3200">
              <a:solidFill>
                <a:schemeClr val="bg1">
                  <a:lumMod val="50000"/>
                </a:schemeClr>
              </a:solidFill>
              <a:latin typeface="+mn-lt"/>
            </a:endParaRPr>
          </a:p>
          <a:p>
            <a:pPr marL="342900" indent="-342900">
              <a:spcBef>
                <a:spcPct val="20000"/>
              </a:spcBef>
              <a:buFont typeface="Arial" charset="0"/>
              <a:buNone/>
              <a:defRPr/>
            </a:pPr>
            <a:endParaRPr lang="en-GB" sz="3200">
              <a:solidFill>
                <a:schemeClr val="bg1">
                  <a:lumMod val="50000"/>
                </a:schemeClr>
              </a:solidFill>
              <a:latin typeface="+mn-lt"/>
            </a:endParaRPr>
          </a:p>
        </p:txBody>
      </p:sp>
      <p:pic>
        <p:nvPicPr>
          <p:cNvPr id="3" name="Picture 2">
            <a:extLst>
              <a:ext uri="{FF2B5EF4-FFF2-40B4-BE49-F238E27FC236}">
                <a16:creationId xmlns:a16="http://schemas.microsoft.com/office/drawing/2014/main" id="{52938BA1-1942-420D-805D-EF1AC5BE206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65461" y="1661096"/>
            <a:ext cx="5413077" cy="3607816"/>
          </a:xfrm>
          <a:prstGeom prst="rect">
            <a:avLst/>
          </a:prstGeom>
        </p:spPr>
      </p:pic>
      <p:sp>
        <p:nvSpPr>
          <p:cNvPr id="8" name="TextBox 7">
            <a:extLst>
              <a:ext uri="{FF2B5EF4-FFF2-40B4-BE49-F238E27FC236}">
                <a16:creationId xmlns:a16="http://schemas.microsoft.com/office/drawing/2014/main" id="{3622E16C-4F15-42DC-B118-C59AF08156E6}"/>
              </a:ext>
            </a:extLst>
          </p:cNvPr>
          <p:cNvSpPr txBox="1"/>
          <p:nvPr/>
        </p:nvSpPr>
        <p:spPr>
          <a:xfrm>
            <a:off x="5724128" y="4931468"/>
            <a:ext cx="2016224" cy="261610"/>
          </a:xfrm>
          <a:prstGeom prst="rect">
            <a:avLst/>
          </a:prstGeom>
          <a:noFill/>
        </p:spPr>
        <p:txBody>
          <a:bodyPr wrap="square" rtlCol="0">
            <a:spAutoFit/>
          </a:bodyPr>
          <a:lstStyle/>
          <a:p>
            <a:r>
              <a:rPr lang="en-US" sz="1100" dirty="0"/>
              <a:t>Image credit: CARE</a:t>
            </a:r>
          </a:p>
        </p:txBody>
      </p:sp>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827088" y="260350"/>
            <a:ext cx="6697662" cy="1081088"/>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GB" dirty="0">
                <a:solidFill>
                  <a:srgbClr val="0B0401"/>
                </a:solidFill>
                <a:latin typeface="Gill Sans MT" pitchFamily="34" charset="0"/>
              </a:rPr>
              <a:t>Acknowledgements</a:t>
            </a:r>
          </a:p>
        </p:txBody>
      </p:sp>
      <p:sp>
        <p:nvSpPr>
          <p:cNvPr id="7171" name="Rectangle 3"/>
          <p:cNvSpPr>
            <a:spLocks noGrp="1" noChangeArrowheads="1"/>
          </p:cNvSpPr>
          <p:nvPr>
            <p:ph type="body" sz="quarter" idx="10"/>
          </p:nvPr>
        </p:nvSpPr>
        <p:spPr>
          <a:xfrm>
            <a:off x="683568" y="1340768"/>
            <a:ext cx="7776864" cy="1800200"/>
          </a:xfrm>
        </p:spPr>
        <p:txBody>
          <a:bodyPr/>
          <a:lstStyle/>
          <a:p>
            <a:pPr>
              <a:buNone/>
              <a:defRPr/>
            </a:pPr>
            <a:r>
              <a:rPr lang="en-GB" sz="1800" dirty="0">
                <a:solidFill>
                  <a:schemeClr val="tx2"/>
                </a:solidFill>
                <a:ea typeface="ＭＳ Ｐゴシック" pitchFamily="34" charset="-128"/>
              </a:rPr>
              <a:t>This session is made possible through the ongoing support of </a:t>
            </a:r>
            <a:r>
              <a:rPr lang="en-GB" sz="1800" dirty="0" err="1">
                <a:solidFill>
                  <a:schemeClr val="tx2"/>
                </a:solidFill>
                <a:ea typeface="ＭＳ Ｐゴシック" pitchFamily="34" charset="-128"/>
              </a:rPr>
              <a:t>CaLP’s</a:t>
            </a:r>
            <a:r>
              <a:rPr lang="en-GB" sz="1800" dirty="0">
                <a:ea typeface="ＭＳ Ｐゴシック" pitchFamily="34" charset="-128"/>
              </a:rPr>
              <a:t> </a:t>
            </a:r>
            <a:r>
              <a:rPr lang="en-GB" sz="1800" dirty="0">
                <a:solidFill>
                  <a:schemeClr val="tx2"/>
                </a:solidFill>
                <a:ea typeface="ＭＳ Ｐゴシック" pitchFamily="34" charset="-128"/>
              </a:rPr>
              <a:t>members. </a:t>
            </a:r>
          </a:p>
          <a:p>
            <a:pPr marL="0" indent="0" eaLnBrk="1" hangingPunct="1">
              <a:buNone/>
              <a:defRPr/>
            </a:pPr>
            <a:endParaRPr lang="en-GB" dirty="0">
              <a:solidFill>
                <a:schemeClr val="tx2"/>
              </a:solidFill>
              <a:ea typeface="ＭＳ Ｐゴシック" pitchFamily="34" charset="-128"/>
            </a:endParaRPr>
          </a:p>
        </p:txBody>
      </p:sp>
      <p:sp>
        <p:nvSpPr>
          <p:cNvPr id="7" name="TextBox 6"/>
          <p:cNvSpPr txBox="1"/>
          <p:nvPr/>
        </p:nvSpPr>
        <p:spPr>
          <a:xfrm>
            <a:off x="1187624" y="5733256"/>
            <a:ext cx="184731" cy="369332"/>
          </a:xfrm>
          <a:prstGeom prst="rect">
            <a:avLst/>
          </a:prstGeom>
          <a:noFill/>
        </p:spPr>
        <p:txBody>
          <a:bodyPr wrap="none" rtlCol="0">
            <a:spAutoFit/>
          </a:bodyPr>
          <a:lstStyle/>
          <a:p>
            <a:endParaRPr lang="en-GB" dirty="0"/>
          </a:p>
        </p:txBody>
      </p:sp>
      <p:sp>
        <p:nvSpPr>
          <p:cNvPr id="8" name="TextBox 7"/>
          <p:cNvSpPr txBox="1"/>
          <p:nvPr/>
        </p:nvSpPr>
        <p:spPr>
          <a:xfrm>
            <a:off x="1835696" y="5805264"/>
            <a:ext cx="184731" cy="369332"/>
          </a:xfrm>
          <a:prstGeom prst="rect">
            <a:avLst/>
          </a:prstGeom>
          <a:noFill/>
        </p:spPr>
        <p:txBody>
          <a:bodyPr wrap="none" rtlCol="0">
            <a:spAutoFit/>
          </a:bodyPr>
          <a:lstStyle/>
          <a:p>
            <a:endParaRPr lang="en-GB" dirty="0"/>
          </a:p>
        </p:txBody>
      </p:sp>
      <p:pic>
        <p:nvPicPr>
          <p:cNvPr id="5" name="Picture 4">
            <a:extLst>
              <a:ext uri="{FF2B5EF4-FFF2-40B4-BE49-F238E27FC236}">
                <a16:creationId xmlns:a16="http://schemas.microsoft.com/office/drawing/2014/main" id="{CA09222D-BFCF-42F7-BDFF-1257C1C739D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87824" y="1929452"/>
            <a:ext cx="2952328" cy="3698653"/>
          </a:xfrm>
          <a:prstGeom prst="rect">
            <a:avLst/>
          </a:prstGeom>
        </p:spPr>
      </p:pic>
    </p:spTree>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5"/>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GB" dirty="0">
                <a:solidFill>
                  <a:srgbClr val="0B0401"/>
                </a:solidFill>
              </a:rPr>
              <a:t>Session Overview</a:t>
            </a:r>
          </a:p>
        </p:txBody>
      </p:sp>
      <p:sp>
        <p:nvSpPr>
          <p:cNvPr id="7" name="Text Placeholder 6"/>
          <p:cNvSpPr>
            <a:spLocks noGrp="1"/>
          </p:cNvSpPr>
          <p:nvPr>
            <p:ph type="body" sz="quarter" idx="10"/>
          </p:nvPr>
        </p:nvSpPr>
        <p:spPr>
          <a:xfrm>
            <a:off x="611560" y="1628800"/>
            <a:ext cx="7632700" cy="3455987"/>
          </a:xfrm>
        </p:spPr>
        <p:txBody>
          <a:bodyPr/>
          <a:lstStyle/>
          <a:p>
            <a:pPr>
              <a:defRPr/>
            </a:pPr>
            <a:r>
              <a:rPr lang="en-GB" b="1" i="1" dirty="0">
                <a:solidFill>
                  <a:schemeClr val="tx2"/>
                </a:solidFill>
              </a:rPr>
              <a:t>Theoretical</a:t>
            </a:r>
            <a:r>
              <a:rPr lang="en-GB" dirty="0">
                <a:solidFill>
                  <a:schemeClr val="tx2"/>
                </a:solidFill>
              </a:rPr>
              <a:t>: Key actions for </a:t>
            </a:r>
            <a:r>
              <a:rPr lang="en-GB" dirty="0"/>
              <a:t>meaningful incorporation of gender equality in CTP</a:t>
            </a:r>
          </a:p>
          <a:p>
            <a:pPr>
              <a:defRPr/>
            </a:pPr>
            <a:endParaRPr lang="en-GB" dirty="0"/>
          </a:p>
          <a:p>
            <a:pPr>
              <a:defRPr/>
            </a:pPr>
            <a:r>
              <a:rPr lang="en-GB" b="1" i="1" dirty="0">
                <a:solidFill>
                  <a:schemeClr val="tx2"/>
                </a:solidFill>
              </a:rPr>
              <a:t>Practical: </a:t>
            </a:r>
            <a:r>
              <a:rPr lang="en-GB" i="1" dirty="0">
                <a:solidFill>
                  <a:schemeClr val="tx2"/>
                </a:solidFill>
              </a:rPr>
              <a:t>Apply concepts to case study</a:t>
            </a:r>
          </a:p>
          <a:p>
            <a:pPr>
              <a:defRPr/>
            </a:pPr>
            <a:endParaRPr lang="en-GB" i="1" dirty="0"/>
          </a:p>
          <a:p>
            <a:pPr>
              <a:defRPr/>
            </a:pPr>
            <a:r>
              <a:rPr lang="en-GB" b="1" i="1" dirty="0">
                <a:solidFill>
                  <a:schemeClr val="tx2"/>
                </a:solidFill>
              </a:rPr>
              <a:t>Questions</a:t>
            </a:r>
          </a:p>
          <a:p>
            <a:pPr marL="457200" lvl="1" indent="0">
              <a:buNone/>
              <a:defRPr/>
            </a:pPr>
            <a:endParaRPr lang="en-GB" dirty="0"/>
          </a:p>
          <a:p>
            <a:pPr lvl="1">
              <a:buFont typeface="Courier New" pitchFamily="49" charset="0"/>
              <a:buChar char="o"/>
              <a:defRPr/>
            </a:pPr>
            <a:endParaRPr lang="en-GB" dirty="0">
              <a:solidFill>
                <a:schemeClr val="tx2"/>
              </a:solidFill>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sz="half" idx="1"/>
          </p:nvPr>
        </p:nvSpPr>
        <p:spPr/>
        <p:txBody>
          <a:bodyPr/>
          <a:lstStyle/>
          <a:p>
            <a:pPr>
              <a:buFont typeface="Arial" panose="020B0604020202020204" pitchFamily="34" charset="0"/>
              <a:buChar char="•"/>
              <a:defRPr/>
            </a:pPr>
            <a:r>
              <a:rPr lang="en-GB" sz="2400" dirty="0">
                <a:solidFill>
                  <a:schemeClr val="tx2"/>
                </a:solidFill>
              </a:rPr>
              <a:t>Promote women’s rights, choices &amp; reduce barrier</a:t>
            </a:r>
          </a:p>
          <a:p>
            <a:pPr>
              <a:buFont typeface="Arial" panose="020B0604020202020204" pitchFamily="34" charset="0"/>
              <a:buChar char="•"/>
              <a:defRPr/>
            </a:pPr>
            <a:endParaRPr lang="en-GB" sz="1400" dirty="0">
              <a:solidFill>
                <a:schemeClr val="tx2"/>
              </a:solidFill>
            </a:endParaRPr>
          </a:p>
          <a:p>
            <a:pPr>
              <a:buFont typeface="Arial" panose="020B0604020202020204" pitchFamily="34" charset="0"/>
              <a:buChar char="•"/>
              <a:defRPr/>
            </a:pPr>
            <a:r>
              <a:rPr lang="en-GB" sz="2400" dirty="0"/>
              <a:t>Strengthen local economies</a:t>
            </a:r>
          </a:p>
          <a:p>
            <a:pPr indent="-285750">
              <a:buFont typeface="Arial" panose="020B0604020202020204" pitchFamily="34" charset="0"/>
              <a:buChar char="•"/>
              <a:defRPr/>
            </a:pPr>
            <a:endParaRPr lang="en-GB" sz="1400" dirty="0"/>
          </a:p>
          <a:p>
            <a:pPr>
              <a:buFont typeface="Arial" panose="020B0604020202020204" pitchFamily="34" charset="0"/>
              <a:buChar char="•"/>
              <a:defRPr/>
            </a:pPr>
            <a:r>
              <a:rPr lang="en-GB" sz="2400" dirty="0">
                <a:solidFill>
                  <a:schemeClr val="tx2"/>
                </a:solidFill>
              </a:rPr>
              <a:t>Promote economic-self reliance</a:t>
            </a:r>
          </a:p>
          <a:p>
            <a:pPr indent="-285750">
              <a:buFont typeface="Arial" panose="020B0604020202020204" pitchFamily="34" charset="0"/>
              <a:buChar char="•"/>
              <a:defRPr/>
            </a:pPr>
            <a:endParaRPr lang="en-GB" sz="1400" dirty="0">
              <a:solidFill>
                <a:schemeClr val="tx2"/>
              </a:solidFill>
            </a:endParaRPr>
          </a:p>
          <a:p>
            <a:pPr>
              <a:buFont typeface="Arial" panose="020B0604020202020204" pitchFamily="34" charset="0"/>
              <a:buChar char="•"/>
              <a:defRPr/>
            </a:pPr>
            <a:r>
              <a:rPr lang="en-GB" sz="2400" dirty="0">
                <a:solidFill>
                  <a:schemeClr val="tx2"/>
                </a:solidFill>
              </a:rPr>
              <a:t>Shift gender relations</a:t>
            </a:r>
          </a:p>
        </p:txBody>
      </p:sp>
      <p:pic>
        <p:nvPicPr>
          <p:cNvPr id="4" name="Content Placeholder 3">
            <a:extLst>
              <a:ext uri="{FF2B5EF4-FFF2-40B4-BE49-F238E27FC236}">
                <a16:creationId xmlns:a16="http://schemas.microsoft.com/office/drawing/2014/main" id="{67C66579-FBA3-448D-8C82-84DC95C76969}"/>
              </a:ext>
            </a:extLst>
          </p:cNvPr>
          <p:cNvPicPr>
            <a:picLocks noGrp="1" noChangeAspect="1"/>
          </p:cNvPicPr>
          <p:nvPr>
            <p:ph sz="half" idx="10"/>
          </p:nvPr>
        </p:nvPicPr>
        <p:blipFill>
          <a:blip r:embed="rId3" cstate="print">
            <a:extLst>
              <a:ext uri="{28A0092B-C50C-407E-A947-70E740481C1C}">
                <a14:useLocalDpi xmlns:a14="http://schemas.microsoft.com/office/drawing/2010/main" val="0"/>
              </a:ext>
            </a:extLst>
          </a:blip>
          <a:stretch>
            <a:fillRect/>
          </a:stretch>
        </p:blipFill>
        <p:spPr>
          <a:xfrm>
            <a:off x="4573385" y="2482576"/>
            <a:ext cx="4035829" cy="2685011"/>
          </a:xfrm>
        </p:spPr>
      </p:pic>
      <p:sp>
        <p:nvSpPr>
          <p:cNvPr id="6146" name="Title 5"/>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GB" dirty="0">
                <a:solidFill>
                  <a:srgbClr val="0B0401"/>
                </a:solidFill>
                <a:latin typeface="Gill Sans MT" pitchFamily="34" charset="0"/>
              </a:rPr>
              <a:t>Why is this important?</a:t>
            </a:r>
          </a:p>
        </p:txBody>
      </p:sp>
      <p:sp>
        <p:nvSpPr>
          <p:cNvPr id="8" name="TextBox 7">
            <a:extLst>
              <a:ext uri="{FF2B5EF4-FFF2-40B4-BE49-F238E27FC236}">
                <a16:creationId xmlns:a16="http://schemas.microsoft.com/office/drawing/2014/main" id="{9B536543-B685-4BD7-AA53-773A163ECBA2}"/>
              </a:ext>
            </a:extLst>
          </p:cNvPr>
          <p:cNvSpPr txBox="1"/>
          <p:nvPr/>
        </p:nvSpPr>
        <p:spPr>
          <a:xfrm>
            <a:off x="6156176" y="4907370"/>
            <a:ext cx="2016224" cy="261610"/>
          </a:xfrm>
          <a:prstGeom prst="rect">
            <a:avLst/>
          </a:prstGeom>
          <a:noFill/>
        </p:spPr>
        <p:txBody>
          <a:bodyPr wrap="square" rtlCol="0">
            <a:spAutoFit/>
          </a:bodyPr>
          <a:lstStyle/>
          <a:p>
            <a:r>
              <a:rPr lang="en-US" sz="1100" dirty="0"/>
              <a:t>Image credit: CARE</a:t>
            </a:r>
          </a:p>
        </p:txBody>
      </p:sp>
    </p:spTree>
    <p:extLst>
      <p:ext uri="{BB962C8B-B14F-4D97-AF65-F5344CB8AC3E}">
        <p14:creationId xmlns:p14="http://schemas.microsoft.com/office/powerpoint/2010/main" val="419679548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3"/>
          <p:cNvSpPr>
            <a:spLocks noGrp="1"/>
          </p:cNvSpPr>
          <p:nvPr>
            <p:ph type="body" sz="quarter" idx="10"/>
          </p:nvPr>
        </p:nvSpPr>
        <p:spPr bwMode="auto">
          <a:xfrm>
            <a:off x="1763688" y="3501008"/>
            <a:ext cx="5040312" cy="914400"/>
          </a:xfrm>
          <a:noFill/>
          <a:ln>
            <a:miter lim="800000"/>
            <a:headEnd/>
            <a:tailEnd/>
          </a:ln>
        </p:spPr>
        <p:txBody>
          <a:bodyPr vert="horz" wrap="square" lIns="91440" tIns="45720" rIns="91440" bIns="45720" numCol="1" anchor="t" anchorCtr="0" compatLnSpc="1">
            <a:prstTxWarp prst="textNoShape">
              <a:avLst/>
            </a:prstTxWarp>
          </a:bodyPr>
          <a:lstStyle/>
          <a:p>
            <a:pPr marL="3175" indent="-3175"/>
            <a:r>
              <a:rPr lang="fr-FR" dirty="0" err="1"/>
              <a:t>Needs</a:t>
            </a:r>
            <a:r>
              <a:rPr lang="fr-FR" dirty="0"/>
              <a:t> </a:t>
            </a:r>
            <a:r>
              <a:rPr lang="fr-FR" dirty="0" err="1"/>
              <a:t>Assessment</a:t>
            </a:r>
            <a:endParaRPr lang="en-GB" dirty="0"/>
          </a:p>
        </p:txBody>
      </p:sp>
    </p:spTree>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sz="half" idx="1"/>
          </p:nvPr>
        </p:nvSpPr>
        <p:spPr/>
        <p:txBody>
          <a:bodyPr/>
          <a:lstStyle/>
          <a:p>
            <a:pPr marL="457200" lvl="1" indent="0">
              <a:buNone/>
              <a:defRPr/>
            </a:pPr>
            <a:endParaRPr lang="en-GB" dirty="0"/>
          </a:p>
          <a:p>
            <a:pPr lvl="1">
              <a:buFont typeface="Courier New" pitchFamily="49" charset="0"/>
              <a:buChar char="o"/>
              <a:defRPr/>
            </a:pPr>
            <a:endParaRPr lang="en-GB" dirty="0">
              <a:solidFill>
                <a:schemeClr val="tx2"/>
              </a:solidFill>
            </a:endParaRPr>
          </a:p>
        </p:txBody>
      </p:sp>
      <p:sp>
        <p:nvSpPr>
          <p:cNvPr id="5" name="Content Placeholder 4">
            <a:extLst>
              <a:ext uri="{FF2B5EF4-FFF2-40B4-BE49-F238E27FC236}">
                <a16:creationId xmlns:a16="http://schemas.microsoft.com/office/drawing/2014/main" id="{4F2096FD-0071-4C03-BF5D-F4DF1CB3FD28}"/>
              </a:ext>
            </a:extLst>
          </p:cNvPr>
          <p:cNvSpPr>
            <a:spLocks noGrp="1"/>
          </p:cNvSpPr>
          <p:nvPr>
            <p:ph sz="half" idx="10"/>
          </p:nvPr>
        </p:nvSpPr>
        <p:spPr/>
        <p:txBody>
          <a:bodyPr/>
          <a:lstStyle/>
          <a:p>
            <a:r>
              <a:rPr lang="en-US" dirty="0"/>
              <a:t>Adapt tools</a:t>
            </a:r>
          </a:p>
          <a:p>
            <a:endParaRPr lang="en-US" sz="1000" dirty="0"/>
          </a:p>
          <a:p>
            <a:r>
              <a:rPr lang="en-US" dirty="0"/>
              <a:t>Gender Analysis</a:t>
            </a:r>
          </a:p>
          <a:p>
            <a:endParaRPr lang="en-US" sz="1000" dirty="0"/>
          </a:p>
          <a:p>
            <a:endParaRPr lang="en-US" sz="1000" dirty="0"/>
          </a:p>
          <a:p>
            <a:r>
              <a:rPr lang="en-US" dirty="0"/>
              <a:t>SADD</a:t>
            </a:r>
          </a:p>
          <a:p>
            <a:endParaRPr lang="en-US" sz="1000" dirty="0"/>
          </a:p>
          <a:p>
            <a:r>
              <a:rPr lang="en-US" dirty="0"/>
              <a:t>Analysis of results</a:t>
            </a:r>
          </a:p>
          <a:p>
            <a:endParaRPr lang="en-US" sz="1000" dirty="0"/>
          </a:p>
          <a:p>
            <a:pPr lvl="1"/>
            <a:endParaRPr lang="en-US" sz="1000" dirty="0"/>
          </a:p>
          <a:p>
            <a:pPr lvl="1"/>
            <a:endParaRPr lang="en-US" dirty="0"/>
          </a:p>
          <a:p>
            <a:endParaRPr lang="en-US" dirty="0"/>
          </a:p>
        </p:txBody>
      </p:sp>
      <p:sp>
        <p:nvSpPr>
          <p:cNvPr id="4" name="Title 3">
            <a:extLst>
              <a:ext uri="{FF2B5EF4-FFF2-40B4-BE49-F238E27FC236}">
                <a16:creationId xmlns:a16="http://schemas.microsoft.com/office/drawing/2014/main" id="{3AEB9970-B246-4027-8978-37114BA2B8C7}"/>
              </a:ext>
            </a:extLst>
          </p:cNvPr>
          <p:cNvSpPr>
            <a:spLocks noGrp="1"/>
          </p:cNvSpPr>
          <p:nvPr>
            <p:ph type="title"/>
          </p:nvPr>
        </p:nvSpPr>
        <p:spPr/>
        <p:txBody>
          <a:bodyPr/>
          <a:lstStyle/>
          <a:p>
            <a:r>
              <a:rPr lang="en-US" dirty="0">
                <a:solidFill>
                  <a:srgbClr val="0B0401"/>
                </a:solidFill>
              </a:rPr>
              <a:t>Needs Assessment</a:t>
            </a:r>
          </a:p>
        </p:txBody>
      </p:sp>
      <p:pic>
        <p:nvPicPr>
          <p:cNvPr id="3" name="Picture 2">
            <a:extLst>
              <a:ext uri="{FF2B5EF4-FFF2-40B4-BE49-F238E27FC236}">
                <a16:creationId xmlns:a16="http://schemas.microsoft.com/office/drawing/2014/main" id="{2FF5AA2A-6100-41D4-9015-19F67868838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4199" y="1847607"/>
            <a:ext cx="3565289" cy="2376265"/>
          </a:xfrm>
          <a:prstGeom prst="rect">
            <a:avLst/>
          </a:prstGeom>
        </p:spPr>
      </p:pic>
      <p:sp>
        <p:nvSpPr>
          <p:cNvPr id="8" name="TextBox 7">
            <a:extLst>
              <a:ext uri="{FF2B5EF4-FFF2-40B4-BE49-F238E27FC236}">
                <a16:creationId xmlns:a16="http://schemas.microsoft.com/office/drawing/2014/main" id="{A895E386-E1FD-4EB3-A44A-568D3E5AF1FD}"/>
              </a:ext>
            </a:extLst>
          </p:cNvPr>
          <p:cNvSpPr txBox="1"/>
          <p:nvPr/>
        </p:nvSpPr>
        <p:spPr>
          <a:xfrm>
            <a:off x="704199" y="3935331"/>
            <a:ext cx="2016224" cy="261610"/>
          </a:xfrm>
          <a:prstGeom prst="rect">
            <a:avLst/>
          </a:prstGeom>
          <a:noFill/>
        </p:spPr>
        <p:txBody>
          <a:bodyPr wrap="square" rtlCol="0">
            <a:spAutoFit/>
          </a:bodyPr>
          <a:lstStyle/>
          <a:p>
            <a:r>
              <a:rPr lang="en-US" sz="1100" dirty="0"/>
              <a:t>Image credit: CARE</a:t>
            </a:r>
          </a:p>
        </p:txBody>
      </p:sp>
    </p:spTree>
    <p:extLst>
      <p:ext uri="{BB962C8B-B14F-4D97-AF65-F5344CB8AC3E}">
        <p14:creationId xmlns:p14="http://schemas.microsoft.com/office/powerpoint/2010/main" val="92026249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1C19D25-D30B-473D-AB23-0F2B3B8BD515}"/>
              </a:ext>
            </a:extLst>
          </p:cNvPr>
          <p:cNvSpPr>
            <a:spLocks noGrp="1"/>
          </p:cNvSpPr>
          <p:nvPr>
            <p:ph sz="half" idx="1"/>
          </p:nvPr>
        </p:nvSpPr>
        <p:spPr/>
        <p:txBody>
          <a:bodyPr/>
          <a:lstStyle/>
          <a:p>
            <a:r>
              <a:rPr lang="en-US" dirty="0"/>
              <a:t>Work with local women’s right groups</a:t>
            </a:r>
          </a:p>
          <a:p>
            <a:endParaRPr lang="en-US" sz="1000" dirty="0"/>
          </a:p>
          <a:p>
            <a:r>
              <a:rPr lang="en-US" dirty="0"/>
              <a:t>Ensure balanced team: collection &amp; analysis</a:t>
            </a:r>
          </a:p>
          <a:p>
            <a:endParaRPr lang="en-US" sz="1000" dirty="0"/>
          </a:p>
          <a:p>
            <a:r>
              <a:rPr lang="en-US" dirty="0"/>
              <a:t>Childcare</a:t>
            </a:r>
          </a:p>
          <a:p>
            <a:endParaRPr lang="en-US" sz="1000" dirty="0"/>
          </a:p>
          <a:p>
            <a:r>
              <a:rPr lang="en-US" dirty="0"/>
              <a:t>Mind your ethics</a:t>
            </a:r>
          </a:p>
        </p:txBody>
      </p:sp>
      <p:pic>
        <p:nvPicPr>
          <p:cNvPr id="6" name="Content Placeholder 5">
            <a:extLst>
              <a:ext uri="{FF2B5EF4-FFF2-40B4-BE49-F238E27FC236}">
                <a16:creationId xmlns:a16="http://schemas.microsoft.com/office/drawing/2014/main" id="{D0D2180F-1FFF-413F-83C6-5CFE84A0F7AB}"/>
              </a:ext>
            </a:extLst>
          </p:cNvPr>
          <p:cNvPicPr>
            <a:picLocks noGrp="1" noChangeAspect="1"/>
          </p:cNvPicPr>
          <p:nvPr>
            <p:ph sz="half" idx="10"/>
          </p:nvPr>
        </p:nvPicPr>
        <p:blipFill>
          <a:blip r:embed="rId3" cstate="print">
            <a:extLst>
              <a:ext uri="{28A0092B-C50C-407E-A947-70E740481C1C}">
                <a14:useLocalDpi xmlns:a14="http://schemas.microsoft.com/office/drawing/2010/main" val="0"/>
              </a:ext>
            </a:extLst>
          </a:blip>
          <a:stretch>
            <a:fillRect/>
          </a:stretch>
        </p:blipFill>
        <p:spPr>
          <a:xfrm>
            <a:off x="4573385" y="2480498"/>
            <a:ext cx="4035829" cy="2689167"/>
          </a:xfrm>
        </p:spPr>
      </p:pic>
      <p:sp>
        <p:nvSpPr>
          <p:cNvPr id="4" name="Title 3">
            <a:extLst>
              <a:ext uri="{FF2B5EF4-FFF2-40B4-BE49-F238E27FC236}">
                <a16:creationId xmlns:a16="http://schemas.microsoft.com/office/drawing/2014/main" id="{F6A7BC7F-F34F-4F90-A864-07CAF5AC4E6F}"/>
              </a:ext>
            </a:extLst>
          </p:cNvPr>
          <p:cNvSpPr>
            <a:spLocks noGrp="1"/>
          </p:cNvSpPr>
          <p:nvPr>
            <p:ph type="title"/>
          </p:nvPr>
        </p:nvSpPr>
        <p:spPr>
          <a:xfrm>
            <a:off x="467544" y="260648"/>
            <a:ext cx="7704856" cy="1080120"/>
          </a:xfrm>
        </p:spPr>
        <p:txBody>
          <a:bodyPr/>
          <a:lstStyle/>
          <a:p>
            <a:r>
              <a:rPr lang="en-US" sz="3600" dirty="0">
                <a:solidFill>
                  <a:srgbClr val="0B0401"/>
                </a:solidFill>
              </a:rPr>
              <a:t>Needs Assessment: Considerations</a:t>
            </a:r>
          </a:p>
        </p:txBody>
      </p:sp>
      <p:pic>
        <p:nvPicPr>
          <p:cNvPr id="7" name="Picture 6">
            <a:extLst>
              <a:ext uri="{FF2B5EF4-FFF2-40B4-BE49-F238E27FC236}">
                <a16:creationId xmlns:a16="http://schemas.microsoft.com/office/drawing/2014/main" id="{B1887B66-BB03-465F-9F83-EFA09655D6C8}"/>
              </a:ext>
            </a:extLst>
          </p:cNvPr>
          <p:cNvPicPr>
            <a:picLocks noChangeAspect="1"/>
          </p:cNvPicPr>
          <p:nvPr/>
        </p:nvPicPr>
        <p:blipFill>
          <a:blip r:embed="rId4"/>
          <a:stretch>
            <a:fillRect/>
          </a:stretch>
        </p:blipFill>
        <p:spPr>
          <a:xfrm>
            <a:off x="4932040" y="4866118"/>
            <a:ext cx="2017951" cy="304826"/>
          </a:xfrm>
          <a:prstGeom prst="rect">
            <a:avLst/>
          </a:prstGeom>
        </p:spPr>
      </p:pic>
    </p:spTree>
    <p:extLst>
      <p:ext uri="{BB962C8B-B14F-4D97-AF65-F5344CB8AC3E}">
        <p14:creationId xmlns:p14="http://schemas.microsoft.com/office/powerpoint/2010/main" val="225509590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3"/>
          <p:cNvSpPr>
            <a:spLocks noGrp="1"/>
          </p:cNvSpPr>
          <p:nvPr>
            <p:ph type="body" sz="quarter" idx="10"/>
          </p:nvPr>
        </p:nvSpPr>
        <p:spPr bwMode="auto">
          <a:xfrm>
            <a:off x="1763688" y="3501008"/>
            <a:ext cx="5040312" cy="914400"/>
          </a:xfrm>
          <a:noFill/>
          <a:ln>
            <a:miter lim="800000"/>
            <a:headEnd/>
            <a:tailEnd/>
          </a:ln>
        </p:spPr>
        <p:txBody>
          <a:bodyPr vert="horz" wrap="square" lIns="91440" tIns="45720" rIns="91440" bIns="45720" numCol="1" anchor="t" anchorCtr="0" compatLnSpc="1">
            <a:prstTxWarp prst="textNoShape">
              <a:avLst/>
            </a:prstTxWarp>
          </a:bodyPr>
          <a:lstStyle/>
          <a:p>
            <a:pPr marL="3175" indent="-3175"/>
            <a:r>
              <a:rPr lang="fr-FR" dirty="0"/>
              <a:t>Strategic Planning</a:t>
            </a:r>
            <a:endParaRPr lang="en-GB" dirty="0"/>
          </a:p>
        </p:txBody>
      </p:sp>
    </p:spTree>
    <p:extLst>
      <p:ext uri="{BB962C8B-B14F-4D97-AF65-F5344CB8AC3E}">
        <p14:creationId xmlns:p14="http://schemas.microsoft.com/office/powerpoint/2010/main" val="1563230871"/>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sz="half" idx="1"/>
          </p:nvPr>
        </p:nvSpPr>
        <p:spPr/>
        <p:txBody>
          <a:bodyPr/>
          <a:lstStyle/>
          <a:p>
            <a:pPr marL="457200" lvl="1" indent="0">
              <a:buNone/>
              <a:defRPr/>
            </a:pPr>
            <a:endParaRPr lang="en-GB" dirty="0"/>
          </a:p>
          <a:p>
            <a:pPr>
              <a:buFont typeface="Arial" panose="020B0604020202020204" pitchFamily="34" charset="0"/>
              <a:buChar char="•"/>
              <a:defRPr/>
            </a:pPr>
            <a:r>
              <a:rPr lang="en-GB" dirty="0">
                <a:solidFill>
                  <a:schemeClr val="tx2"/>
                </a:solidFill>
              </a:rPr>
              <a:t>Use gender analysis questions to form your objectives, results, indicators and activities</a:t>
            </a:r>
          </a:p>
          <a:p>
            <a:pPr lvl="1">
              <a:buFont typeface="Courier New" pitchFamily="49" charset="0"/>
              <a:buChar char="o"/>
              <a:defRPr/>
            </a:pPr>
            <a:endParaRPr lang="en-GB" dirty="0">
              <a:solidFill>
                <a:schemeClr val="tx2"/>
              </a:solidFill>
            </a:endParaRPr>
          </a:p>
        </p:txBody>
      </p:sp>
      <p:pic>
        <p:nvPicPr>
          <p:cNvPr id="4" name="Content Placeholder 3">
            <a:extLst>
              <a:ext uri="{FF2B5EF4-FFF2-40B4-BE49-F238E27FC236}">
                <a16:creationId xmlns:a16="http://schemas.microsoft.com/office/drawing/2014/main" id="{2AEA2AF8-65E1-466D-AC09-A4F52C7EAEEE}"/>
              </a:ext>
            </a:extLst>
          </p:cNvPr>
          <p:cNvPicPr>
            <a:picLocks noGrp="1" noChangeAspect="1"/>
          </p:cNvPicPr>
          <p:nvPr>
            <p:ph sz="half" idx="10"/>
          </p:nvPr>
        </p:nvPicPr>
        <p:blipFill>
          <a:blip r:embed="rId3">
            <a:extLst>
              <a:ext uri="{28A0092B-C50C-407E-A947-70E740481C1C}">
                <a14:useLocalDpi xmlns:a14="http://schemas.microsoft.com/office/drawing/2010/main" val="0"/>
              </a:ext>
            </a:extLst>
          </a:blip>
          <a:stretch>
            <a:fillRect/>
          </a:stretch>
        </p:blipFill>
        <p:spPr>
          <a:xfrm>
            <a:off x="4572000" y="2457084"/>
            <a:ext cx="4038600" cy="2735994"/>
          </a:xfrm>
        </p:spPr>
      </p:pic>
      <p:sp>
        <p:nvSpPr>
          <p:cNvPr id="6146" name="Title 5"/>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GB" dirty="0">
                <a:solidFill>
                  <a:srgbClr val="0B0401"/>
                </a:solidFill>
                <a:latin typeface="Gill Sans MT" pitchFamily="34" charset="0"/>
              </a:rPr>
              <a:t>Strategic Planning</a:t>
            </a:r>
          </a:p>
        </p:txBody>
      </p:sp>
      <p:sp>
        <p:nvSpPr>
          <p:cNvPr id="8" name="TextBox 7">
            <a:extLst>
              <a:ext uri="{FF2B5EF4-FFF2-40B4-BE49-F238E27FC236}">
                <a16:creationId xmlns:a16="http://schemas.microsoft.com/office/drawing/2014/main" id="{9455D9E9-41F4-48B7-97D2-510F3F2D76C2}"/>
              </a:ext>
            </a:extLst>
          </p:cNvPr>
          <p:cNvSpPr txBox="1"/>
          <p:nvPr/>
        </p:nvSpPr>
        <p:spPr>
          <a:xfrm>
            <a:off x="5724128" y="4895582"/>
            <a:ext cx="2016224" cy="261610"/>
          </a:xfrm>
          <a:prstGeom prst="rect">
            <a:avLst/>
          </a:prstGeom>
          <a:noFill/>
        </p:spPr>
        <p:txBody>
          <a:bodyPr wrap="square" rtlCol="0">
            <a:spAutoFit/>
          </a:bodyPr>
          <a:lstStyle/>
          <a:p>
            <a:r>
              <a:rPr lang="en-US" sz="1100" dirty="0"/>
              <a:t>Image credit: CARE</a:t>
            </a:r>
          </a:p>
        </p:txBody>
      </p:sp>
    </p:spTree>
    <p:extLst>
      <p:ext uri="{BB962C8B-B14F-4D97-AF65-F5344CB8AC3E}">
        <p14:creationId xmlns:p14="http://schemas.microsoft.com/office/powerpoint/2010/main" val="1786975012"/>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37E1F71-3E75-4E51-8554-FE5CB8C713C8}"/>
              </a:ext>
            </a:extLst>
          </p:cNvPr>
          <p:cNvSpPr>
            <a:spLocks noGrp="1"/>
          </p:cNvSpPr>
          <p:nvPr>
            <p:ph type="title"/>
          </p:nvPr>
        </p:nvSpPr>
        <p:spPr/>
        <p:txBody>
          <a:bodyPr/>
          <a:lstStyle/>
          <a:p>
            <a:r>
              <a:rPr lang="en-US" sz="2800" dirty="0">
                <a:solidFill>
                  <a:srgbClr val="0B0401"/>
                </a:solidFill>
              </a:rPr>
              <a:t>Examples Gender Analysis Questions</a:t>
            </a:r>
          </a:p>
        </p:txBody>
      </p:sp>
      <p:sp>
        <p:nvSpPr>
          <p:cNvPr id="4" name="Text Placeholder 3">
            <a:extLst>
              <a:ext uri="{FF2B5EF4-FFF2-40B4-BE49-F238E27FC236}">
                <a16:creationId xmlns:a16="http://schemas.microsoft.com/office/drawing/2014/main" id="{FF37D405-22CE-4994-B584-D1A5663FD67D}"/>
              </a:ext>
            </a:extLst>
          </p:cNvPr>
          <p:cNvSpPr>
            <a:spLocks noGrp="1"/>
          </p:cNvSpPr>
          <p:nvPr>
            <p:ph type="body" sz="quarter" idx="10"/>
          </p:nvPr>
        </p:nvSpPr>
        <p:spPr>
          <a:xfrm>
            <a:off x="539552" y="1340768"/>
            <a:ext cx="7632700" cy="4536504"/>
          </a:xfrm>
        </p:spPr>
        <p:txBody>
          <a:bodyPr/>
          <a:lstStyle/>
          <a:p>
            <a:r>
              <a:rPr lang="en-US" dirty="0"/>
              <a:t>What kind of work is culturally acceptable for women and men?</a:t>
            </a:r>
          </a:p>
          <a:p>
            <a:endParaRPr lang="en-US" sz="1000" dirty="0"/>
          </a:p>
          <a:p>
            <a:r>
              <a:rPr lang="en-US" dirty="0"/>
              <a:t>What barriers to working do women face?</a:t>
            </a:r>
          </a:p>
          <a:p>
            <a:endParaRPr lang="en-US" sz="1000" dirty="0"/>
          </a:p>
          <a:p>
            <a:r>
              <a:rPr lang="en-US" dirty="0"/>
              <a:t>Which factors are essential to ensure safer cash transfers to women and men (e.g. amount, duration, frequency, mechanism)?</a:t>
            </a:r>
          </a:p>
          <a:p>
            <a:endParaRPr lang="en-US" sz="1000" dirty="0"/>
          </a:p>
          <a:p>
            <a:r>
              <a:rPr lang="en-US" dirty="0"/>
              <a:t>Would women, girls men and boys face new risks due to involvement in CTP?</a:t>
            </a:r>
          </a:p>
        </p:txBody>
      </p:sp>
    </p:spTree>
    <p:extLst>
      <p:ext uri="{BB962C8B-B14F-4D97-AF65-F5344CB8AC3E}">
        <p14:creationId xmlns:p14="http://schemas.microsoft.com/office/powerpoint/2010/main" val="168009505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anim calcmode="lin" valueType="num">
                                      <p:cBhvr additive="base">
                                        <p:cTn id="13"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anim calcmode="lin" valueType="num">
                                      <p:cBhvr additive="base">
                                        <p:cTn id="19"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
                                            <p:txEl>
                                              <p:pRg st="6" end="6"/>
                                            </p:txEl>
                                          </p:spTgt>
                                        </p:tgtEl>
                                        <p:attrNameLst>
                                          <p:attrName>style.visibility</p:attrName>
                                        </p:attrNameLst>
                                      </p:cBhvr>
                                      <p:to>
                                        <p:strVal val="visible"/>
                                      </p:to>
                                    </p:set>
                                    <p:anim calcmode="lin" valueType="num">
                                      <p:cBhvr additive="base">
                                        <p:cTn id="25" dur="500" fill="hold"/>
                                        <p:tgtEl>
                                          <p:spTgt spid="4">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847183"/>
            <a:ext cx="3528065" cy="5153914"/>
          </a:xfrm>
          <a:prstGeom prst="rect">
            <a:avLst/>
          </a:prstGeom>
          <a:solidFill>
            <a:srgbClr val="E476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16442" fontAlgn="auto">
              <a:spcBef>
                <a:spcPts val="0"/>
              </a:spcBef>
              <a:spcAft>
                <a:spcPts val="0"/>
              </a:spcAft>
            </a:pPr>
            <a:endParaRPr lang="tr-TR" sz="1599">
              <a:solidFill>
                <a:srgbClr val="FFFFFF"/>
              </a:solidFill>
              <a:latin typeface="ITC Officina Sans Book"/>
            </a:endParaRPr>
          </a:p>
        </p:txBody>
      </p:sp>
      <p:sp>
        <p:nvSpPr>
          <p:cNvPr id="16" name="TextBox 15"/>
          <p:cNvSpPr txBox="1"/>
          <p:nvPr/>
        </p:nvSpPr>
        <p:spPr>
          <a:xfrm>
            <a:off x="288268" y="1131240"/>
            <a:ext cx="3059952" cy="399981"/>
          </a:xfrm>
          <a:prstGeom prst="rect">
            <a:avLst/>
          </a:prstGeom>
          <a:noFill/>
        </p:spPr>
        <p:txBody>
          <a:bodyPr wrap="square" rtlCol="0">
            <a:spAutoFit/>
          </a:bodyPr>
          <a:lstStyle/>
          <a:p>
            <a:pPr defTabSz="816442" fontAlgn="auto">
              <a:spcBef>
                <a:spcPts val="0"/>
              </a:spcBef>
              <a:spcAft>
                <a:spcPts val="0"/>
              </a:spcAft>
            </a:pPr>
            <a:r>
              <a:rPr lang="en-AU" sz="1999" dirty="0">
                <a:solidFill>
                  <a:srgbClr val="FFFFFF"/>
                </a:solidFill>
                <a:latin typeface="Arial" panose="020B0604020202020204" pitchFamily="34" charset="0"/>
                <a:cs typeface="Arial" panose="020B0604020202020204" pitchFamily="34" charset="0"/>
              </a:rPr>
              <a:t>CARE Gender Marker</a:t>
            </a:r>
          </a:p>
        </p:txBody>
      </p:sp>
      <p:sp>
        <p:nvSpPr>
          <p:cNvPr id="9" name="TextBox 8"/>
          <p:cNvSpPr txBox="1"/>
          <p:nvPr/>
        </p:nvSpPr>
        <p:spPr>
          <a:xfrm>
            <a:off x="267447" y="1752891"/>
            <a:ext cx="2411849" cy="954107"/>
          </a:xfrm>
          <a:prstGeom prst="rect">
            <a:avLst/>
          </a:prstGeom>
          <a:noFill/>
        </p:spPr>
        <p:txBody>
          <a:bodyPr wrap="square" rtlCol="0">
            <a:spAutoFit/>
          </a:bodyPr>
          <a:lstStyle/>
          <a:p>
            <a:pPr defTabSz="816442" fontAlgn="auto">
              <a:spcBef>
                <a:spcPts val="0"/>
              </a:spcBef>
              <a:spcAft>
                <a:spcPts val="0"/>
              </a:spcAft>
            </a:pPr>
            <a:r>
              <a:rPr lang="en-AU" sz="1400" dirty="0">
                <a:solidFill>
                  <a:srgbClr val="FFFFFF"/>
                </a:solidFill>
                <a:latin typeface="Arial" panose="020B0604020202020204" pitchFamily="34" charset="0"/>
                <a:cs typeface="Arial" panose="020B0604020202020204" pitchFamily="34" charset="0"/>
              </a:rPr>
              <a:t>All humanitarian and development projects have been using the CARE Gender Marker since 2016. </a:t>
            </a:r>
            <a:endParaRPr lang="tr-TR" sz="1400" dirty="0">
              <a:solidFill>
                <a:srgbClr val="FFFFFF"/>
              </a:solidFill>
              <a:latin typeface="Arial" panose="020B0604020202020204" pitchFamily="34" charset="0"/>
              <a:cs typeface="Arial" panose="020B0604020202020204" pitchFamily="34" charset="0"/>
            </a:endParaRPr>
          </a:p>
        </p:txBody>
      </p:sp>
      <p:pic>
        <p:nvPicPr>
          <p:cNvPr id="2" name="Picture Placeholder 1"/>
          <p:cNvPicPr>
            <a:picLocks noGrp="1" noChangeAspect="1"/>
          </p:cNvPicPr>
          <p:nvPr>
            <p:ph type="pic" sz="quarter" idx="10"/>
          </p:nvPr>
        </p:nvPicPr>
        <p:blipFill rotWithShape="1">
          <a:blip r:embed="rId3">
            <a:extLst>
              <a:ext uri="{28A0092B-C50C-407E-A947-70E740481C1C}">
                <a14:useLocalDpi xmlns:a14="http://schemas.microsoft.com/office/drawing/2010/main" val="0"/>
              </a:ext>
            </a:extLst>
          </a:blip>
          <a:srcRect l="-26715" r="-26715"/>
          <a:stretch/>
        </p:blipFill>
        <p:spPr/>
      </p:pic>
    </p:spTree>
    <p:extLst>
      <p:ext uri="{BB962C8B-B14F-4D97-AF65-F5344CB8AC3E}">
        <p14:creationId xmlns:p14="http://schemas.microsoft.com/office/powerpoint/2010/main" val="21844092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mp:transition xmlns:mp="http://schemas.microsoft.com/office/mac/powerpoint/2008/main" spd="med"/>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3"/>
          <p:cNvSpPr>
            <a:spLocks noGrp="1"/>
          </p:cNvSpPr>
          <p:nvPr>
            <p:ph type="body" sz="quarter" idx="10"/>
          </p:nvPr>
        </p:nvSpPr>
        <p:spPr bwMode="auto">
          <a:xfrm>
            <a:off x="1259632" y="3501008"/>
            <a:ext cx="5544368" cy="914400"/>
          </a:xfrm>
          <a:noFill/>
          <a:ln>
            <a:miter lim="800000"/>
            <a:headEnd/>
            <a:tailEnd/>
          </a:ln>
        </p:spPr>
        <p:txBody>
          <a:bodyPr vert="horz" wrap="square" lIns="91440" tIns="45720" rIns="91440" bIns="45720" numCol="1" anchor="t" anchorCtr="0" compatLnSpc="1">
            <a:prstTxWarp prst="textNoShape">
              <a:avLst/>
            </a:prstTxWarp>
          </a:bodyPr>
          <a:lstStyle/>
          <a:p>
            <a:pPr marL="3175" indent="-3175"/>
            <a:r>
              <a:rPr lang="fr-FR" dirty="0"/>
              <a:t>Resource </a:t>
            </a:r>
            <a:r>
              <a:rPr lang="fr-FR" dirty="0" err="1"/>
              <a:t>Mobilization</a:t>
            </a:r>
            <a:endParaRPr lang="en-GB" dirty="0"/>
          </a:p>
        </p:txBody>
      </p:sp>
    </p:spTree>
    <p:extLst>
      <p:ext uri="{BB962C8B-B14F-4D97-AF65-F5344CB8AC3E}">
        <p14:creationId xmlns:p14="http://schemas.microsoft.com/office/powerpoint/2010/main" val="2778674108"/>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5"/>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GB" dirty="0">
                <a:solidFill>
                  <a:srgbClr val="0B0401"/>
                </a:solidFill>
                <a:latin typeface="Gill Sans MT" pitchFamily="34" charset="0"/>
              </a:rPr>
              <a:t>Resource Mobilization</a:t>
            </a:r>
          </a:p>
        </p:txBody>
      </p:sp>
      <p:sp>
        <p:nvSpPr>
          <p:cNvPr id="7" name="Text Placeholder 6"/>
          <p:cNvSpPr>
            <a:spLocks noGrp="1"/>
          </p:cNvSpPr>
          <p:nvPr>
            <p:ph type="body" sz="quarter" idx="10"/>
          </p:nvPr>
        </p:nvSpPr>
        <p:spPr>
          <a:xfrm>
            <a:off x="611560" y="1341438"/>
            <a:ext cx="7632700" cy="4895874"/>
          </a:xfrm>
        </p:spPr>
        <p:txBody>
          <a:bodyPr/>
          <a:lstStyle/>
          <a:p>
            <a:pPr>
              <a:buFont typeface="Arial" panose="020B0604020202020204" pitchFamily="34" charset="0"/>
              <a:buChar char="•"/>
              <a:defRPr/>
            </a:pPr>
            <a:r>
              <a:rPr lang="en-GB" dirty="0">
                <a:solidFill>
                  <a:schemeClr val="tx2"/>
                </a:solidFill>
              </a:rPr>
              <a:t>Advocate for address gaps to women, girls, men and boys</a:t>
            </a:r>
          </a:p>
          <a:p>
            <a:pPr marL="0" indent="0">
              <a:buNone/>
              <a:defRPr/>
            </a:pPr>
            <a:endParaRPr lang="en-GB" sz="1400" dirty="0">
              <a:solidFill>
                <a:schemeClr val="tx2"/>
              </a:solidFill>
            </a:endParaRPr>
          </a:p>
          <a:p>
            <a:pPr>
              <a:buFont typeface="Arial" panose="020B0604020202020204" pitchFamily="34" charset="0"/>
              <a:buChar char="•"/>
              <a:defRPr/>
            </a:pPr>
            <a:r>
              <a:rPr lang="en-GB" dirty="0"/>
              <a:t>Support stakeholders with information on distinct needs</a:t>
            </a:r>
          </a:p>
          <a:p>
            <a:pPr>
              <a:buFont typeface="Arial" panose="020B0604020202020204" pitchFamily="34" charset="0"/>
              <a:buChar char="•"/>
              <a:defRPr/>
            </a:pPr>
            <a:endParaRPr lang="en-GB" sz="1400" dirty="0">
              <a:solidFill>
                <a:schemeClr val="tx2"/>
              </a:solidFill>
            </a:endParaRPr>
          </a:p>
          <a:p>
            <a:pPr>
              <a:buFont typeface="Arial" panose="020B0604020202020204" pitchFamily="34" charset="0"/>
              <a:buChar char="•"/>
              <a:defRPr/>
            </a:pPr>
            <a:r>
              <a:rPr lang="en-GB" dirty="0">
                <a:solidFill>
                  <a:schemeClr val="tx2"/>
                </a:solidFill>
              </a:rPr>
              <a:t>Costs may differ: communicate intention</a:t>
            </a:r>
          </a:p>
          <a:p>
            <a:pPr>
              <a:buFont typeface="Arial" panose="020B0604020202020204" pitchFamily="34" charset="0"/>
              <a:buChar char="•"/>
              <a:defRPr/>
            </a:pPr>
            <a:endParaRPr lang="en-GB" sz="1400" dirty="0"/>
          </a:p>
          <a:p>
            <a:pPr>
              <a:buFont typeface="Arial" panose="020B0604020202020204" pitchFamily="34" charset="0"/>
              <a:buChar char="•"/>
              <a:defRPr/>
            </a:pPr>
            <a:r>
              <a:rPr lang="en-GB" dirty="0"/>
              <a:t>Avoid assumptions </a:t>
            </a:r>
            <a:r>
              <a:rPr lang="en-GB" dirty="0">
                <a:solidFill>
                  <a:schemeClr val="tx2"/>
                </a:solidFill>
              </a:rPr>
              <a:t> </a:t>
            </a:r>
          </a:p>
          <a:p>
            <a:pPr>
              <a:buFont typeface="Arial" panose="020B0604020202020204" pitchFamily="34" charset="0"/>
              <a:buChar char="•"/>
              <a:defRPr/>
            </a:pPr>
            <a:endParaRPr lang="en-GB" sz="1400" dirty="0"/>
          </a:p>
          <a:p>
            <a:pPr>
              <a:buFont typeface="Arial" panose="020B0604020202020204" pitchFamily="34" charset="0"/>
              <a:buChar char="•"/>
              <a:defRPr/>
            </a:pPr>
            <a:r>
              <a:rPr lang="en-GB" dirty="0"/>
              <a:t>Show your gender marker</a:t>
            </a:r>
            <a:endParaRPr lang="en-GB" dirty="0">
              <a:solidFill>
                <a:schemeClr val="tx2"/>
              </a:solidFill>
            </a:endParaRPr>
          </a:p>
          <a:p>
            <a:pPr>
              <a:buFont typeface="Arial" panose="020B0604020202020204" pitchFamily="34" charset="0"/>
              <a:buChar char="•"/>
              <a:defRPr/>
            </a:pPr>
            <a:endParaRPr lang="en-GB" sz="1400" dirty="0">
              <a:solidFill>
                <a:schemeClr val="tx2"/>
              </a:solidFill>
            </a:endParaRPr>
          </a:p>
        </p:txBody>
      </p:sp>
    </p:spTree>
    <p:extLst>
      <p:ext uri="{BB962C8B-B14F-4D97-AF65-F5344CB8AC3E}">
        <p14:creationId xmlns:p14="http://schemas.microsoft.com/office/powerpoint/2010/main" val="29251269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3"/>
          <p:cNvSpPr>
            <a:spLocks noGrp="1"/>
          </p:cNvSpPr>
          <p:nvPr>
            <p:ph type="body" sz="quarter" idx="10"/>
          </p:nvPr>
        </p:nvSpPr>
        <p:spPr bwMode="auto">
          <a:xfrm>
            <a:off x="395536" y="3501008"/>
            <a:ext cx="7776864" cy="914400"/>
          </a:xfrm>
          <a:noFill/>
          <a:ln>
            <a:miter lim="800000"/>
            <a:headEnd/>
            <a:tailEnd/>
          </a:ln>
        </p:spPr>
        <p:txBody>
          <a:bodyPr vert="horz" wrap="square" lIns="91440" tIns="45720" rIns="91440" bIns="45720" numCol="1" anchor="t" anchorCtr="0" compatLnSpc="1">
            <a:prstTxWarp prst="textNoShape">
              <a:avLst/>
            </a:prstTxWarp>
          </a:bodyPr>
          <a:lstStyle/>
          <a:p>
            <a:pPr marL="3175" indent="-3175"/>
            <a:r>
              <a:rPr lang="fr-FR" dirty="0" err="1"/>
              <a:t>Implementation</a:t>
            </a:r>
            <a:r>
              <a:rPr lang="fr-FR" dirty="0"/>
              <a:t> &amp; Monitoring</a:t>
            </a:r>
            <a:endParaRPr lang="en-GB" dirty="0"/>
          </a:p>
        </p:txBody>
      </p:sp>
    </p:spTree>
    <p:extLst>
      <p:ext uri="{BB962C8B-B14F-4D97-AF65-F5344CB8AC3E}">
        <p14:creationId xmlns:p14="http://schemas.microsoft.com/office/powerpoint/2010/main" val="1914196419"/>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sz="half" idx="1"/>
          </p:nvPr>
        </p:nvSpPr>
        <p:spPr>
          <a:xfrm>
            <a:off x="467544" y="1340768"/>
            <a:ext cx="4038600" cy="4680520"/>
          </a:xfrm>
        </p:spPr>
        <p:txBody>
          <a:bodyPr/>
          <a:lstStyle/>
          <a:p>
            <a:pPr>
              <a:buFont typeface="Arial" panose="020B0604020202020204" pitchFamily="34" charset="0"/>
              <a:buChar char="•"/>
              <a:defRPr/>
            </a:pPr>
            <a:r>
              <a:rPr lang="en-GB" sz="2500" dirty="0">
                <a:solidFill>
                  <a:schemeClr val="tx2"/>
                </a:solidFill>
              </a:rPr>
              <a:t>Tailor activities to needs, capacities, priorities</a:t>
            </a:r>
          </a:p>
          <a:p>
            <a:pPr>
              <a:buFont typeface="Arial" panose="020B0604020202020204" pitchFamily="34" charset="0"/>
              <a:buChar char="•"/>
              <a:defRPr/>
            </a:pPr>
            <a:endParaRPr lang="en-GB" sz="1000" dirty="0"/>
          </a:p>
          <a:p>
            <a:pPr>
              <a:buFont typeface="Arial" panose="020B0604020202020204" pitchFamily="34" charset="0"/>
              <a:buChar char="•"/>
              <a:defRPr/>
            </a:pPr>
            <a:r>
              <a:rPr lang="en-GB" sz="2500" dirty="0"/>
              <a:t>Inform different groups on resources &amp; how to access them</a:t>
            </a:r>
          </a:p>
          <a:p>
            <a:pPr>
              <a:buFont typeface="Arial" panose="020B0604020202020204" pitchFamily="34" charset="0"/>
              <a:buChar char="•"/>
              <a:defRPr/>
            </a:pPr>
            <a:endParaRPr lang="en-GB" sz="1000" dirty="0">
              <a:solidFill>
                <a:schemeClr val="tx2"/>
              </a:solidFill>
            </a:endParaRPr>
          </a:p>
          <a:p>
            <a:pPr>
              <a:buFont typeface="Arial" panose="020B0604020202020204" pitchFamily="34" charset="0"/>
              <a:buChar char="•"/>
              <a:defRPr/>
            </a:pPr>
            <a:r>
              <a:rPr lang="en-GB" sz="2500" dirty="0">
                <a:solidFill>
                  <a:schemeClr val="tx2"/>
                </a:solidFill>
              </a:rPr>
              <a:t>Feedback mechanisms that meet all groups’ needs</a:t>
            </a:r>
          </a:p>
          <a:p>
            <a:pPr>
              <a:buFont typeface="Arial" panose="020B0604020202020204" pitchFamily="34" charset="0"/>
              <a:buChar char="•"/>
              <a:defRPr/>
            </a:pPr>
            <a:endParaRPr lang="en-GB" sz="1000" dirty="0">
              <a:solidFill>
                <a:schemeClr val="tx2"/>
              </a:solidFill>
            </a:endParaRPr>
          </a:p>
          <a:p>
            <a:pPr>
              <a:buFont typeface="Arial" panose="020B0604020202020204" pitchFamily="34" charset="0"/>
              <a:buChar char="•"/>
              <a:defRPr/>
            </a:pPr>
            <a:r>
              <a:rPr lang="en-GB" sz="2500" dirty="0">
                <a:solidFill>
                  <a:srgbClr val="FF0000"/>
                </a:solidFill>
              </a:rPr>
              <a:t>Remember team balance</a:t>
            </a:r>
          </a:p>
          <a:p>
            <a:pPr lvl="1">
              <a:buFont typeface="Courier New" pitchFamily="49" charset="0"/>
              <a:buChar char="o"/>
              <a:defRPr/>
            </a:pPr>
            <a:endParaRPr lang="en-GB" dirty="0">
              <a:solidFill>
                <a:schemeClr val="tx2"/>
              </a:solidFill>
            </a:endParaRPr>
          </a:p>
        </p:txBody>
      </p:sp>
      <p:pic>
        <p:nvPicPr>
          <p:cNvPr id="4" name="Content Placeholder 3">
            <a:extLst>
              <a:ext uri="{FF2B5EF4-FFF2-40B4-BE49-F238E27FC236}">
                <a16:creationId xmlns:a16="http://schemas.microsoft.com/office/drawing/2014/main" id="{C610AC36-F8E9-4CEB-8885-E8F2656430A5}"/>
              </a:ext>
            </a:extLst>
          </p:cNvPr>
          <p:cNvPicPr>
            <a:picLocks noGrp="1" noChangeAspect="1"/>
          </p:cNvPicPr>
          <p:nvPr>
            <p:ph sz="half" idx="10"/>
          </p:nvPr>
        </p:nvPicPr>
        <p:blipFill>
          <a:blip r:embed="rId3" cstate="print">
            <a:extLst>
              <a:ext uri="{28A0092B-C50C-407E-A947-70E740481C1C}">
                <a14:useLocalDpi xmlns:a14="http://schemas.microsoft.com/office/drawing/2010/main" val="0"/>
              </a:ext>
            </a:extLst>
          </a:blip>
          <a:stretch>
            <a:fillRect/>
          </a:stretch>
        </p:blipFill>
        <p:spPr>
          <a:xfrm>
            <a:off x="4932363" y="1765834"/>
            <a:ext cx="4038600" cy="3829570"/>
          </a:xfrm>
        </p:spPr>
      </p:pic>
      <p:sp>
        <p:nvSpPr>
          <p:cNvPr id="2" name="Title 1">
            <a:extLst>
              <a:ext uri="{FF2B5EF4-FFF2-40B4-BE49-F238E27FC236}">
                <a16:creationId xmlns:a16="http://schemas.microsoft.com/office/drawing/2014/main" id="{00267532-7C29-4EA9-B48C-219A81B36529}"/>
              </a:ext>
            </a:extLst>
          </p:cNvPr>
          <p:cNvSpPr>
            <a:spLocks noGrp="1"/>
          </p:cNvSpPr>
          <p:nvPr>
            <p:ph type="title"/>
          </p:nvPr>
        </p:nvSpPr>
        <p:spPr/>
        <p:txBody>
          <a:bodyPr/>
          <a:lstStyle/>
          <a:p>
            <a:r>
              <a:rPr lang="en-US" sz="4000" dirty="0">
                <a:solidFill>
                  <a:srgbClr val="0B0401"/>
                </a:solidFill>
              </a:rPr>
              <a:t>Implementation &amp; Monitoring</a:t>
            </a:r>
          </a:p>
        </p:txBody>
      </p:sp>
      <p:sp>
        <p:nvSpPr>
          <p:cNvPr id="10" name="TextBox 9">
            <a:extLst>
              <a:ext uri="{FF2B5EF4-FFF2-40B4-BE49-F238E27FC236}">
                <a16:creationId xmlns:a16="http://schemas.microsoft.com/office/drawing/2014/main" id="{573950AD-4040-4917-8C14-8EF2CF35E844}"/>
              </a:ext>
            </a:extLst>
          </p:cNvPr>
          <p:cNvSpPr txBox="1"/>
          <p:nvPr/>
        </p:nvSpPr>
        <p:spPr>
          <a:xfrm>
            <a:off x="6684165" y="5304303"/>
            <a:ext cx="2016224" cy="261610"/>
          </a:xfrm>
          <a:prstGeom prst="rect">
            <a:avLst/>
          </a:prstGeom>
          <a:noFill/>
        </p:spPr>
        <p:txBody>
          <a:bodyPr wrap="square" rtlCol="0">
            <a:spAutoFit/>
          </a:bodyPr>
          <a:lstStyle/>
          <a:p>
            <a:r>
              <a:rPr lang="en-US" sz="1100" dirty="0"/>
              <a:t>Image credit: CARE</a:t>
            </a:r>
          </a:p>
        </p:txBody>
      </p:sp>
    </p:spTree>
    <p:extLst>
      <p:ext uri="{BB962C8B-B14F-4D97-AF65-F5344CB8AC3E}">
        <p14:creationId xmlns:p14="http://schemas.microsoft.com/office/powerpoint/2010/main" val="418455346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61175DE-20E3-4FF4-AF65-E0518E1EB7F2}"/>
              </a:ext>
            </a:extLst>
          </p:cNvPr>
          <p:cNvSpPr>
            <a:spLocks noGrp="1"/>
          </p:cNvSpPr>
          <p:nvPr>
            <p:ph type="body" sz="quarter" idx="10"/>
          </p:nvPr>
        </p:nvSpPr>
        <p:spPr>
          <a:xfrm>
            <a:off x="827584" y="3429000"/>
            <a:ext cx="7272808" cy="1584176"/>
          </a:xfrm>
        </p:spPr>
        <p:txBody>
          <a:bodyPr/>
          <a:lstStyle/>
          <a:p>
            <a:r>
              <a:rPr lang="en-US" dirty="0"/>
              <a:t>Peer Review &amp; Evaluation</a:t>
            </a:r>
          </a:p>
        </p:txBody>
      </p:sp>
    </p:spTree>
    <p:extLst>
      <p:ext uri="{BB962C8B-B14F-4D97-AF65-F5344CB8AC3E}">
        <p14:creationId xmlns:p14="http://schemas.microsoft.com/office/powerpoint/2010/main" val="29751722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sz="half" idx="1"/>
          </p:nvPr>
        </p:nvSpPr>
        <p:spPr/>
        <p:txBody>
          <a:bodyPr/>
          <a:lstStyle/>
          <a:p>
            <a:pPr marL="457200" lvl="1" indent="0">
              <a:buNone/>
              <a:defRPr/>
            </a:pPr>
            <a:endParaRPr lang="en-GB" dirty="0"/>
          </a:p>
          <a:p>
            <a:pPr lvl="1">
              <a:buFont typeface="Courier New" pitchFamily="49" charset="0"/>
              <a:buChar char="o"/>
              <a:defRPr/>
            </a:pPr>
            <a:endParaRPr lang="en-GB" dirty="0">
              <a:solidFill>
                <a:schemeClr val="tx2"/>
              </a:solidFill>
            </a:endParaRPr>
          </a:p>
        </p:txBody>
      </p:sp>
      <p:sp>
        <p:nvSpPr>
          <p:cNvPr id="5" name="Content Placeholder 4">
            <a:extLst>
              <a:ext uri="{FF2B5EF4-FFF2-40B4-BE49-F238E27FC236}">
                <a16:creationId xmlns:a16="http://schemas.microsoft.com/office/drawing/2014/main" id="{B5F0F4C8-5EB4-49B8-9850-31EED3276155}"/>
              </a:ext>
            </a:extLst>
          </p:cNvPr>
          <p:cNvSpPr>
            <a:spLocks noGrp="1"/>
          </p:cNvSpPr>
          <p:nvPr>
            <p:ph sz="half" idx="10"/>
          </p:nvPr>
        </p:nvSpPr>
        <p:spPr>
          <a:xfrm>
            <a:off x="4572000" y="1484784"/>
            <a:ext cx="4038600" cy="4824536"/>
          </a:xfrm>
        </p:spPr>
        <p:txBody>
          <a:bodyPr/>
          <a:lstStyle/>
          <a:p>
            <a:r>
              <a:rPr lang="en-US" sz="2600" dirty="0"/>
              <a:t>Review methodologies &amp; processes</a:t>
            </a:r>
          </a:p>
          <a:p>
            <a:endParaRPr lang="en-US" sz="2000" dirty="0"/>
          </a:p>
          <a:p>
            <a:r>
              <a:rPr lang="en-US" sz="2600" dirty="0"/>
              <a:t>Equal participation</a:t>
            </a:r>
          </a:p>
          <a:p>
            <a:endParaRPr lang="en-US" sz="2000" dirty="0"/>
          </a:p>
          <a:p>
            <a:r>
              <a:rPr lang="en-US" sz="2600" dirty="0"/>
              <a:t>Assess gaps</a:t>
            </a:r>
          </a:p>
          <a:p>
            <a:endParaRPr lang="en-US" sz="2000" dirty="0"/>
          </a:p>
          <a:p>
            <a:r>
              <a:rPr lang="en-US" sz="2600" dirty="0"/>
              <a:t>Can use gender marker</a:t>
            </a:r>
          </a:p>
          <a:p>
            <a:endParaRPr lang="en-US" sz="2000" dirty="0"/>
          </a:p>
          <a:p>
            <a:r>
              <a:rPr lang="en-US" sz="2600" dirty="0"/>
              <a:t>Share your findings</a:t>
            </a:r>
          </a:p>
        </p:txBody>
      </p:sp>
      <p:sp>
        <p:nvSpPr>
          <p:cNvPr id="4" name="Title 3">
            <a:extLst>
              <a:ext uri="{FF2B5EF4-FFF2-40B4-BE49-F238E27FC236}">
                <a16:creationId xmlns:a16="http://schemas.microsoft.com/office/drawing/2014/main" id="{9F0A6ABD-2407-42B8-9EF9-4938B544469C}"/>
              </a:ext>
            </a:extLst>
          </p:cNvPr>
          <p:cNvSpPr>
            <a:spLocks noGrp="1"/>
          </p:cNvSpPr>
          <p:nvPr>
            <p:ph type="title"/>
          </p:nvPr>
        </p:nvSpPr>
        <p:spPr/>
        <p:txBody>
          <a:bodyPr/>
          <a:lstStyle/>
          <a:p>
            <a:r>
              <a:rPr lang="en-US" dirty="0">
                <a:solidFill>
                  <a:srgbClr val="0B0401"/>
                </a:solidFill>
              </a:rPr>
              <a:t>Peer Review &amp; Evaluation</a:t>
            </a:r>
          </a:p>
        </p:txBody>
      </p:sp>
      <p:pic>
        <p:nvPicPr>
          <p:cNvPr id="16" name="Picture 15">
            <a:extLst>
              <a:ext uri="{FF2B5EF4-FFF2-40B4-BE49-F238E27FC236}">
                <a16:creationId xmlns:a16="http://schemas.microsoft.com/office/drawing/2014/main" id="{AFE5F482-65D6-4CB0-A14C-C0EC295744B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9512" y="1835922"/>
            <a:ext cx="4038600" cy="3028950"/>
          </a:xfrm>
          <a:prstGeom prst="rect">
            <a:avLst/>
          </a:prstGeom>
        </p:spPr>
      </p:pic>
      <p:sp>
        <p:nvSpPr>
          <p:cNvPr id="17" name="TextBox 16">
            <a:extLst>
              <a:ext uri="{FF2B5EF4-FFF2-40B4-BE49-F238E27FC236}">
                <a16:creationId xmlns:a16="http://schemas.microsoft.com/office/drawing/2014/main" id="{03A216CF-CABD-4642-8468-628C3E7928BA}"/>
              </a:ext>
            </a:extLst>
          </p:cNvPr>
          <p:cNvSpPr txBox="1"/>
          <p:nvPr/>
        </p:nvSpPr>
        <p:spPr>
          <a:xfrm>
            <a:off x="182588" y="4581128"/>
            <a:ext cx="2016224" cy="261610"/>
          </a:xfrm>
          <a:prstGeom prst="rect">
            <a:avLst/>
          </a:prstGeom>
          <a:noFill/>
        </p:spPr>
        <p:txBody>
          <a:bodyPr wrap="square" rtlCol="0">
            <a:spAutoFit/>
          </a:bodyPr>
          <a:lstStyle/>
          <a:p>
            <a:r>
              <a:rPr lang="en-US" sz="1100" dirty="0"/>
              <a:t>Image credit: CARE</a:t>
            </a:r>
          </a:p>
        </p:txBody>
      </p:sp>
    </p:spTree>
    <p:extLst>
      <p:ext uri="{BB962C8B-B14F-4D97-AF65-F5344CB8AC3E}">
        <p14:creationId xmlns:p14="http://schemas.microsoft.com/office/powerpoint/2010/main" val="56872258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ext Placeholder 3"/>
          <p:cNvSpPr>
            <a:spLocks noGrp="1"/>
          </p:cNvSpPr>
          <p:nvPr>
            <p:ph type="body" sz="quarter" idx="10"/>
          </p:nvPr>
        </p:nvSpPr>
        <p:spPr bwMode="auto">
          <a:xfrm>
            <a:off x="1763688" y="3501008"/>
            <a:ext cx="5040312" cy="914400"/>
          </a:xfrm>
          <a:noFill/>
          <a:ln>
            <a:miter lim="800000"/>
            <a:headEnd/>
            <a:tailEnd/>
          </a:ln>
        </p:spPr>
        <p:txBody>
          <a:bodyPr vert="horz" wrap="square" lIns="91440" tIns="45720" rIns="91440" bIns="45720" numCol="1" anchor="t" anchorCtr="0" compatLnSpc="1">
            <a:prstTxWarp prst="textNoShape">
              <a:avLst/>
            </a:prstTxWarp>
          </a:bodyPr>
          <a:lstStyle/>
          <a:p>
            <a:pPr marL="3175" indent="-3175"/>
            <a:r>
              <a:rPr lang="fr-FR" dirty="0"/>
              <a:t>Group </a:t>
            </a:r>
            <a:r>
              <a:rPr lang="fr-FR" dirty="0" err="1"/>
              <a:t>work</a:t>
            </a:r>
            <a:endParaRPr lang="en-GB" dirty="0"/>
          </a:p>
        </p:txBody>
      </p:sp>
    </p:spTree>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5"/>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GB" dirty="0">
                <a:solidFill>
                  <a:srgbClr val="0B0401"/>
                </a:solidFill>
              </a:rPr>
              <a:t>Applying Concepts</a:t>
            </a:r>
          </a:p>
        </p:txBody>
      </p:sp>
      <p:sp>
        <p:nvSpPr>
          <p:cNvPr id="7" name="Text Placeholder 6"/>
          <p:cNvSpPr>
            <a:spLocks noGrp="1"/>
          </p:cNvSpPr>
          <p:nvPr>
            <p:ph type="body" sz="quarter" idx="10"/>
          </p:nvPr>
        </p:nvSpPr>
        <p:spPr>
          <a:xfrm>
            <a:off x="611560" y="1628800"/>
            <a:ext cx="7632700" cy="4608512"/>
          </a:xfrm>
        </p:spPr>
        <p:txBody>
          <a:bodyPr>
            <a:normAutofit lnSpcReduction="10000"/>
          </a:bodyPr>
          <a:lstStyle/>
          <a:p>
            <a:pPr>
              <a:defRPr/>
            </a:pPr>
            <a:r>
              <a:rPr lang="en-GB" dirty="0"/>
              <a:t>Divide into small groups</a:t>
            </a:r>
          </a:p>
          <a:p>
            <a:pPr>
              <a:defRPr/>
            </a:pPr>
            <a:endParaRPr lang="en-GB" dirty="0"/>
          </a:p>
          <a:p>
            <a:pPr>
              <a:defRPr/>
            </a:pPr>
            <a:r>
              <a:rPr lang="en-GB" dirty="0"/>
              <a:t>Review case study and supporting documents</a:t>
            </a:r>
          </a:p>
          <a:p>
            <a:pPr>
              <a:defRPr/>
            </a:pPr>
            <a:endParaRPr lang="en-GB" dirty="0"/>
          </a:p>
          <a:p>
            <a:pPr>
              <a:defRPr/>
            </a:pPr>
            <a:r>
              <a:rPr lang="en-GB" dirty="0">
                <a:solidFill>
                  <a:schemeClr val="tx2"/>
                </a:solidFill>
              </a:rPr>
              <a:t>Make recommendations for actions</a:t>
            </a:r>
          </a:p>
          <a:p>
            <a:pPr>
              <a:defRPr/>
            </a:pPr>
            <a:endParaRPr lang="en-GB" dirty="0"/>
          </a:p>
          <a:p>
            <a:pPr>
              <a:defRPr/>
            </a:pPr>
            <a:r>
              <a:rPr lang="en-GB" dirty="0">
                <a:solidFill>
                  <a:schemeClr val="tx2"/>
                </a:solidFill>
              </a:rPr>
              <a:t>15 minutes for group work</a:t>
            </a:r>
          </a:p>
          <a:p>
            <a:pPr>
              <a:defRPr/>
            </a:pPr>
            <a:endParaRPr lang="en-GB" dirty="0"/>
          </a:p>
          <a:p>
            <a:pPr>
              <a:defRPr/>
            </a:pPr>
            <a:r>
              <a:rPr lang="en-GB" dirty="0"/>
              <a:t>Present actions to larger group</a:t>
            </a:r>
            <a:endParaRPr lang="en-GB" dirty="0">
              <a:solidFill>
                <a:schemeClr val="tx2"/>
              </a:solidFill>
            </a:endParaRPr>
          </a:p>
          <a:p>
            <a:pPr marL="457200" lvl="1" indent="0">
              <a:buNone/>
              <a:defRPr/>
            </a:pPr>
            <a:endParaRPr lang="en-GB" dirty="0"/>
          </a:p>
          <a:p>
            <a:pPr lvl="1">
              <a:buFont typeface="Courier New" pitchFamily="49" charset="0"/>
              <a:buChar char="o"/>
              <a:defRPr/>
            </a:pPr>
            <a:endParaRPr lang="en-GB" dirty="0">
              <a:solidFill>
                <a:schemeClr val="tx2"/>
              </a:solidFill>
            </a:endParaRPr>
          </a:p>
        </p:txBody>
      </p:sp>
    </p:spTree>
    <p:extLst>
      <p:ext uri="{BB962C8B-B14F-4D97-AF65-F5344CB8AC3E}">
        <p14:creationId xmlns:p14="http://schemas.microsoft.com/office/powerpoint/2010/main" val="1193858446"/>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a:extLst>
              <a:ext uri="{FF2B5EF4-FFF2-40B4-BE49-F238E27FC236}">
                <a16:creationId xmlns:a16="http://schemas.microsoft.com/office/drawing/2014/main" id="{838A0DAF-985D-4757-9459-04CCCB0C942D}"/>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t="11936" b="11936"/>
          <a:stretch>
            <a:fillRect/>
          </a:stretch>
        </p:blipFill>
        <p:spPr/>
      </p:pic>
      <p:sp>
        <p:nvSpPr>
          <p:cNvPr id="6" name="Text Placeholder 5">
            <a:extLst>
              <a:ext uri="{FF2B5EF4-FFF2-40B4-BE49-F238E27FC236}">
                <a16:creationId xmlns:a16="http://schemas.microsoft.com/office/drawing/2014/main" id="{1DD9F630-1DB7-46CD-83B5-BFE33DB7ABE5}"/>
              </a:ext>
            </a:extLst>
          </p:cNvPr>
          <p:cNvSpPr>
            <a:spLocks noGrp="1"/>
          </p:cNvSpPr>
          <p:nvPr>
            <p:ph type="body" sz="half" idx="2"/>
          </p:nvPr>
        </p:nvSpPr>
        <p:spPr/>
        <p:txBody>
          <a:bodyPr/>
          <a:lstStyle/>
          <a:p>
            <a:r>
              <a:rPr lang="en-US" dirty="0"/>
              <a:t> Additional Tips</a:t>
            </a:r>
          </a:p>
          <a:p>
            <a:pPr marL="800100" lvl="1" indent="-342900">
              <a:buFont typeface="Courier New" panose="02070309020205020404" pitchFamily="49" charset="0"/>
              <a:buChar char="o"/>
            </a:pPr>
            <a:r>
              <a:rPr lang="en-US" dirty="0"/>
              <a:t>GBV prevention &amp; mitigation</a:t>
            </a:r>
          </a:p>
          <a:p>
            <a:pPr marL="800100" lvl="1" indent="-342900">
              <a:buFont typeface="Courier New" panose="02070309020205020404" pitchFamily="49" charset="0"/>
              <a:buChar char="o"/>
            </a:pPr>
            <a:endParaRPr lang="en-US" dirty="0"/>
          </a:p>
          <a:p>
            <a:pPr marL="800100" lvl="1" indent="-342900">
              <a:buFont typeface="Courier New" panose="02070309020205020404" pitchFamily="49" charset="0"/>
              <a:buChar char="o"/>
            </a:pPr>
            <a:r>
              <a:rPr lang="en-US" dirty="0"/>
              <a:t>Gender-adapted assistance</a:t>
            </a:r>
          </a:p>
          <a:p>
            <a:pPr marL="800100" lvl="1" indent="-342900">
              <a:buFont typeface="Courier New" panose="02070309020205020404" pitchFamily="49" charset="0"/>
              <a:buChar char="o"/>
            </a:pPr>
            <a:endParaRPr lang="en-US" dirty="0"/>
          </a:p>
          <a:p>
            <a:pPr marL="800100" lvl="1" indent="-342900">
              <a:buFont typeface="Courier New" panose="02070309020205020404" pitchFamily="49" charset="0"/>
              <a:buChar char="o"/>
            </a:pPr>
            <a:r>
              <a:rPr lang="en-US" dirty="0"/>
              <a:t>Transformative approach</a:t>
            </a:r>
          </a:p>
          <a:p>
            <a:pPr lvl="1"/>
            <a:endParaRPr lang="en-US" dirty="0"/>
          </a:p>
        </p:txBody>
      </p:sp>
      <p:sp>
        <p:nvSpPr>
          <p:cNvPr id="4" name="Title 3">
            <a:extLst>
              <a:ext uri="{FF2B5EF4-FFF2-40B4-BE49-F238E27FC236}">
                <a16:creationId xmlns:a16="http://schemas.microsoft.com/office/drawing/2014/main" id="{9D6DD6EF-262E-4430-B00C-AECA9296304B}"/>
              </a:ext>
            </a:extLst>
          </p:cNvPr>
          <p:cNvSpPr>
            <a:spLocks noGrp="1"/>
          </p:cNvSpPr>
          <p:nvPr>
            <p:ph type="title"/>
          </p:nvPr>
        </p:nvSpPr>
        <p:spPr/>
        <p:txBody>
          <a:bodyPr/>
          <a:lstStyle/>
          <a:p>
            <a:r>
              <a:rPr lang="en-US" dirty="0">
                <a:solidFill>
                  <a:srgbClr val="0B0401"/>
                </a:solidFill>
              </a:rPr>
              <a:t>Resources Gender &amp; CTP</a:t>
            </a:r>
          </a:p>
        </p:txBody>
      </p:sp>
    </p:spTree>
    <p:extLst>
      <p:ext uri="{BB962C8B-B14F-4D97-AF65-F5344CB8AC3E}">
        <p14:creationId xmlns:p14="http://schemas.microsoft.com/office/powerpoint/2010/main" val="1762351510"/>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D161AB-3981-4F1A-8932-69F845A6E143}"/>
              </a:ext>
            </a:extLst>
          </p:cNvPr>
          <p:cNvSpPr>
            <a:spLocks noGrp="1"/>
          </p:cNvSpPr>
          <p:nvPr>
            <p:ph type="title"/>
          </p:nvPr>
        </p:nvSpPr>
        <p:spPr/>
        <p:txBody>
          <a:bodyPr/>
          <a:lstStyle/>
          <a:p>
            <a:r>
              <a:rPr lang="en-US" dirty="0">
                <a:solidFill>
                  <a:srgbClr val="0B0401"/>
                </a:solidFill>
              </a:rPr>
              <a:t>Resources Gender &amp; CTP</a:t>
            </a:r>
          </a:p>
        </p:txBody>
      </p:sp>
      <p:sp>
        <p:nvSpPr>
          <p:cNvPr id="3" name="Text Placeholder 2">
            <a:extLst>
              <a:ext uri="{FF2B5EF4-FFF2-40B4-BE49-F238E27FC236}">
                <a16:creationId xmlns:a16="http://schemas.microsoft.com/office/drawing/2014/main" id="{AE13B7FB-4D3C-467C-BD33-860DFC09027D}"/>
              </a:ext>
            </a:extLst>
          </p:cNvPr>
          <p:cNvSpPr>
            <a:spLocks noGrp="1"/>
          </p:cNvSpPr>
          <p:nvPr>
            <p:ph type="body" sz="quarter" idx="10"/>
          </p:nvPr>
        </p:nvSpPr>
        <p:spPr>
          <a:xfrm>
            <a:off x="539552" y="1412776"/>
            <a:ext cx="7632700" cy="4248075"/>
          </a:xfrm>
        </p:spPr>
        <p:txBody>
          <a:bodyPr/>
          <a:lstStyle/>
          <a:p>
            <a:r>
              <a:rPr lang="en-US" dirty="0"/>
              <a:t>CALP “Gender and CTP”</a:t>
            </a:r>
          </a:p>
          <a:p>
            <a:endParaRPr lang="en-US" dirty="0"/>
          </a:p>
          <a:p>
            <a:r>
              <a:rPr lang="en-US" dirty="0"/>
              <a:t>CARE “Gender Wiki”</a:t>
            </a:r>
          </a:p>
          <a:p>
            <a:endParaRPr lang="en-US" dirty="0"/>
          </a:p>
          <a:p>
            <a:r>
              <a:rPr lang="en-US" dirty="0"/>
              <a:t>Women’s Refugee Commission, Mercy Corps, IRC. “Mainstreaming GBV Considerations in CBIs and Utilizing Cash in GBV Response”</a:t>
            </a:r>
          </a:p>
          <a:p>
            <a:pPr marL="0" indent="0">
              <a:buNone/>
            </a:pPr>
            <a:endParaRPr lang="en-US" dirty="0"/>
          </a:p>
        </p:txBody>
      </p:sp>
    </p:spTree>
    <p:extLst>
      <p:ext uri="{BB962C8B-B14F-4D97-AF65-F5344CB8AC3E}">
        <p14:creationId xmlns:p14="http://schemas.microsoft.com/office/powerpoint/2010/main" val="2016373366"/>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Text Placeholder 2"/>
          <p:cNvSpPr>
            <a:spLocks noGrp="1"/>
          </p:cNvSpPr>
          <p:nvPr>
            <p:ph type="body" sz="quarter" idx="10"/>
          </p:nvPr>
        </p:nvSpPr>
        <p:spPr bwMode="auto">
          <a:xfrm>
            <a:off x="2195736" y="5517232"/>
            <a:ext cx="4608512" cy="1008410"/>
          </a:xfrm>
          <a:noFill/>
          <a:ln>
            <a:miter lim="800000"/>
            <a:headEnd/>
            <a:tailEnd/>
          </a:ln>
        </p:spPr>
        <p:txBody>
          <a:bodyPr vert="horz" wrap="square" lIns="91440" tIns="45720" rIns="91440" bIns="45720" numCol="1" anchor="t" anchorCtr="0" compatLnSpc="1">
            <a:prstTxWarp prst="textNoShape">
              <a:avLst/>
            </a:prstTxWarp>
          </a:bodyPr>
          <a:lstStyle/>
          <a:p>
            <a:pPr algn="ctr" eaLnBrk="1" hangingPunct="1">
              <a:buFont typeface="Arial" charset="0"/>
              <a:buNone/>
            </a:pPr>
            <a:r>
              <a:rPr lang="en-GB" sz="4400" dirty="0">
                <a:latin typeface="Gill Sans MT" pitchFamily="34" charset="0"/>
              </a:rPr>
              <a:t>Questions?</a:t>
            </a:r>
          </a:p>
          <a:p>
            <a:pPr algn="ctr" eaLnBrk="1" hangingPunct="1">
              <a:buFont typeface="Arial" charset="0"/>
              <a:buNone/>
            </a:pPr>
            <a:endParaRPr lang="en-GB" sz="4400" dirty="0">
              <a:solidFill>
                <a:schemeClr val="bg1"/>
              </a:solidFill>
              <a:latin typeface="Gill Sans MT" pitchFamily="34" charset="0"/>
            </a:endParaRPr>
          </a:p>
          <a:p>
            <a:pPr algn="ctr" eaLnBrk="1" hangingPunct="1">
              <a:buFont typeface="Arial" charset="0"/>
              <a:buNone/>
            </a:pPr>
            <a:endParaRPr lang="en-GB" sz="4400" dirty="0">
              <a:solidFill>
                <a:schemeClr val="bg1"/>
              </a:solidFill>
              <a:latin typeface="Gill Sans MT" pitchFamily="34" charset="0"/>
            </a:endParaRPr>
          </a:p>
          <a:p>
            <a:pPr algn="ctr" eaLnBrk="1" hangingPunct="1">
              <a:buFont typeface="Arial" charset="0"/>
              <a:buNone/>
            </a:pPr>
            <a:endParaRPr lang="en-GB" sz="4400" dirty="0">
              <a:solidFill>
                <a:schemeClr val="bg1"/>
              </a:solidFill>
              <a:latin typeface="Gill Sans MT" pitchFamily="34" charset="0"/>
            </a:endParaRPr>
          </a:p>
          <a:p>
            <a:pPr algn="ctr" eaLnBrk="1" hangingPunct="1">
              <a:buFont typeface="Arial" charset="0"/>
              <a:buNone/>
            </a:pPr>
            <a:endParaRPr lang="en-GB" sz="4400" dirty="0">
              <a:solidFill>
                <a:schemeClr val="bg1"/>
              </a:solidFill>
              <a:latin typeface="Gill Sans MT" pitchFamily="34" charset="0"/>
            </a:endParaRPr>
          </a:p>
          <a:p>
            <a:pPr algn="ctr" eaLnBrk="1" hangingPunct="1">
              <a:buFont typeface="Arial" charset="0"/>
              <a:buNone/>
            </a:pPr>
            <a:endParaRPr lang="en-GB" sz="4400" dirty="0">
              <a:solidFill>
                <a:schemeClr val="bg1"/>
              </a:solidFill>
              <a:latin typeface="Gill Sans MT" pitchFamily="34" charset="0"/>
            </a:endParaRPr>
          </a:p>
        </p:txBody>
      </p:sp>
      <p:pic>
        <p:nvPicPr>
          <p:cNvPr id="5" name="Picture 4">
            <a:extLst>
              <a:ext uri="{FF2B5EF4-FFF2-40B4-BE49-F238E27FC236}">
                <a16:creationId xmlns:a16="http://schemas.microsoft.com/office/drawing/2014/main" id="{59320D3C-5701-4C10-9D3E-72C9FB409FC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60920" y="1445080"/>
            <a:ext cx="5053568" cy="3967840"/>
          </a:xfrm>
          <a:prstGeom prst="rect">
            <a:avLst/>
          </a:prstGeom>
        </p:spPr>
      </p:pic>
      <p:sp>
        <p:nvSpPr>
          <p:cNvPr id="8" name="TextBox 7">
            <a:extLst>
              <a:ext uri="{FF2B5EF4-FFF2-40B4-BE49-F238E27FC236}">
                <a16:creationId xmlns:a16="http://schemas.microsoft.com/office/drawing/2014/main" id="{96A7EBF9-6944-43A8-83B6-FE24DEC1B719}"/>
              </a:ext>
            </a:extLst>
          </p:cNvPr>
          <p:cNvSpPr txBox="1"/>
          <p:nvPr/>
        </p:nvSpPr>
        <p:spPr>
          <a:xfrm>
            <a:off x="5076056" y="5072661"/>
            <a:ext cx="2016224" cy="261610"/>
          </a:xfrm>
          <a:prstGeom prst="rect">
            <a:avLst/>
          </a:prstGeom>
          <a:noFill/>
        </p:spPr>
        <p:txBody>
          <a:bodyPr wrap="square" rtlCol="0">
            <a:spAutoFit/>
          </a:bodyPr>
          <a:lstStyle/>
          <a:p>
            <a:r>
              <a:rPr lang="en-US" sz="1100" dirty="0"/>
              <a:t>Image credit: CARE</a:t>
            </a:r>
          </a:p>
        </p:txBody>
      </p:sp>
    </p:spTree>
  </p:cSld>
  <p:clrMapOvr>
    <a:masterClrMapping/>
  </p:clrMapOvr>
  <p:transition>
    <p:fade/>
  </p:transition>
</p:sld>
</file>

<file path=ppt/theme/theme1.xml><?xml version="1.0" encoding="utf-8"?>
<a:theme xmlns:a="http://schemas.openxmlformats.org/drawingml/2006/main" name="Custom Design">
  <a:themeElements>
    <a:clrScheme name="CARE Colour Palette">
      <a:dk1>
        <a:srgbClr val="E4761E"/>
      </a:dk1>
      <a:lt1>
        <a:srgbClr val="FFFFFF"/>
      </a:lt1>
      <a:dk2>
        <a:srgbClr val="E4761E"/>
      </a:dk2>
      <a:lt2>
        <a:srgbClr val="E4761E"/>
      </a:lt2>
      <a:accent1>
        <a:srgbClr val="D8D8D8"/>
      </a:accent1>
      <a:accent2>
        <a:srgbClr val="FAC08F"/>
      </a:accent2>
      <a:accent3>
        <a:srgbClr val="E4761E"/>
      </a:accent3>
      <a:accent4>
        <a:srgbClr val="A5A5A5"/>
      </a:accent4>
      <a:accent5>
        <a:srgbClr val="E4761E"/>
      </a:accent5>
      <a:accent6>
        <a:srgbClr val="7F7F7F"/>
      </a:accent6>
      <a:hlink>
        <a:srgbClr val="000000"/>
      </a:hlink>
      <a:folHlink>
        <a:srgbClr val="FFFFFF"/>
      </a:folHlink>
    </a:clrScheme>
    <a:fontScheme name="CARE Australia">
      <a:majorFont>
        <a:latin typeface="ITC Officina Sans Book"/>
        <a:ea typeface=""/>
        <a:cs typeface=""/>
      </a:majorFont>
      <a:minorFont>
        <a:latin typeface="ITC Officina Sans Book"/>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CARE_Supergraphic_Full">
  <a:themeElements>
    <a:clrScheme name="OSU Color Palette">
      <a:dk1>
        <a:srgbClr val="D85A1A"/>
      </a:dk1>
      <a:lt1>
        <a:srgbClr val="615042"/>
      </a:lt1>
      <a:dk2>
        <a:srgbClr val="9D601E"/>
      </a:dk2>
      <a:lt2>
        <a:srgbClr val="ABADA4"/>
      </a:lt2>
      <a:accent1>
        <a:srgbClr val="C6C0B7"/>
      </a:accent1>
      <a:accent2>
        <a:srgbClr val="6B859E"/>
      </a:accent2>
      <a:accent3>
        <a:srgbClr val="A7C4C9"/>
      </a:accent3>
      <a:accent4>
        <a:srgbClr val="F3D08E"/>
      </a:accent4>
      <a:accent5>
        <a:srgbClr val="B3BA35"/>
      </a:accent5>
      <a:accent6>
        <a:srgbClr val="561F4B"/>
      </a:accent6>
      <a:hlink>
        <a:srgbClr val="000000"/>
      </a:hlink>
      <a:folHlink>
        <a:srgbClr val="000000"/>
      </a:folHlink>
    </a:clrScheme>
    <a:fontScheme name="Office Classic">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rgbClr val="999999"/>
            </a:solidFill>
            <a:effectLst/>
            <a:latin typeface="Arial" charset="0"/>
            <a:ea typeface="ＭＳ Ｐゴシック" pitchFamily="-96"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rgbClr val="999999"/>
            </a:solidFill>
            <a:effectLst/>
            <a:latin typeface="Arial" charset="0"/>
            <a:ea typeface="ＭＳ Ｐゴシック" pitchFamily="-96"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CI Program Document" ma:contentTypeID="0x010100E2772DD2A850644FBB6EDE76383332780100D86A99C661EA1949B3D7A3EF483FB315" ma:contentTypeVersion="44" ma:contentTypeDescription="The Content Type for programmatic and thematic area documents. " ma:contentTypeScope="" ma:versionID="6aa133c420b650f2c1ef4876ee5b34dc">
  <xsd:schema xmlns:xsd="http://www.w3.org/2001/XMLSchema" xmlns:xs="http://www.w3.org/2001/XMLSchema" xmlns:p="http://schemas.microsoft.com/office/2006/metadata/properties" xmlns:ns2="3be80cc6-fee6-4d7f-9ee2-3859813847e8" targetNamespace="http://schemas.microsoft.com/office/2006/metadata/properties" ma:root="true" ma:fieldsID="d4e2ae7671696f790acee8b9342a3b45" ns2:_="">
    <xsd:import namespace="3be80cc6-fee6-4d7f-9ee2-3859813847e8"/>
    <xsd:element name="properties">
      <xsd:complexType>
        <xsd:sequence>
          <xsd:element name="documentManagement">
            <xsd:complexType>
              <xsd:all>
                <xsd:element ref="ns2:Topic" minOccurs="0"/>
                <xsd:element ref="ns2:CI_x0020_Description" minOccurs="0"/>
                <xsd:element ref="ns2:Publication_x0020_Date" minOccurs="0"/>
                <xsd:element ref="ns2:peafb9603ed344dc8f440d28aa9b9241" minOccurs="0"/>
                <xsd:element ref="ns2:TaxKeywordTaxHTField" minOccurs="0"/>
                <xsd:element ref="ns2:TaxCatchAll" minOccurs="0"/>
                <xsd:element ref="ns2:jde4a42da844446da437410533c788a5" minOccurs="0"/>
                <xsd:element ref="ns2:n17c723c02a84cf48ac350f8030a821f" minOccurs="0"/>
                <xsd:element ref="ns2:p21409a76bb040a4ad7224982377770c" minOccurs="0"/>
                <xsd:element ref="ns2:k85e88a949a849e39727fbb24f78ee2c" minOccurs="0"/>
                <xsd:element ref="ns2:lbdf60715f2e4e4890206531b672de88" minOccurs="0"/>
                <xsd:element ref="ns2:jdbab509b6f140159ecbbc49887ab5aa" minOccurs="0"/>
                <xsd:element ref="ns2:j8a30e8ffbe149d380bae99a2c9c1897" minOccurs="0"/>
                <xsd:element ref="ns2:kccc9c9b505846feba2e46d7768d2382" minOccurs="0"/>
                <xsd:element ref="ns2:o150a17a337e4229a54b07877f4effef" minOccurs="0"/>
                <xsd:element ref="ns2:n5a1107bc4fc412fbc8838a2bb1db159" minOccurs="0"/>
                <xsd:element ref="ns2:c5f837a7a87e4930b6d54fb393ed12aa" minOccurs="0"/>
                <xsd:element ref="ns2:TaxCatchAllLabel" minOccurs="0"/>
                <xsd:element ref="ns2:eb132c4a5c4c445fafd4f9bed9315135" minOccurs="0"/>
                <xsd:element ref="ns2:lda7411f9a014385af853510cfd88175"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be80cc6-fee6-4d7f-9ee2-3859813847e8" elementFormDefault="qualified">
    <xsd:import namespace="http://schemas.microsoft.com/office/2006/documentManagement/types"/>
    <xsd:import namespace="http://schemas.microsoft.com/office/infopath/2007/PartnerControls"/>
    <xsd:element name="Topic" ma:index="10" nillable="true" ma:displayName="Topic" ma:description="Use this field to add organize content per the organization of your site." ma:internalName="Topic">
      <xsd:simpleType>
        <xsd:restriction base="dms:Text">
          <xsd:maxLength value="255"/>
        </xsd:restriction>
      </xsd:simpleType>
    </xsd:element>
    <xsd:element name="CI_x0020_Description" ma:index="11" nillable="true" ma:displayName="CI Description" ma:internalName="CI_x0020_Description">
      <xsd:simpleType>
        <xsd:restriction base="dms:Note">
          <xsd:maxLength value="255"/>
        </xsd:restriction>
      </xsd:simpleType>
    </xsd:element>
    <xsd:element name="Publication_x0020_Date" ma:index="19" nillable="true" ma:displayName="Publication Date" ma:default="[today]" ma:format="DateOnly" ma:internalName="Publication_x0020_Date">
      <xsd:simpleType>
        <xsd:restriction base="dms:DateTime"/>
      </xsd:simpleType>
    </xsd:element>
    <xsd:element name="peafb9603ed344dc8f440d28aa9b9241" ma:index="20" ma:taxonomy="true" ma:internalName="peafb9603ed344dc8f440d28aa9b9241" ma:taxonomyFieldName="Languages" ma:displayName="Languages" ma:default="" ma:fieldId="{9eafb960-3ed3-44dc-8f44-0d28aa9b9241}" ma:taxonomyMulti="true" ma:sspId="93c6d8ff-8d6f-4438-9589-c3c433296239" ma:termSetId="d547f2e0-9348-4f3c-9f30-393ae0e619d8" ma:anchorId="00000000-0000-0000-0000-000000000000" ma:open="false" ma:isKeyword="false">
      <xsd:complexType>
        <xsd:sequence>
          <xsd:element ref="pc:Terms" minOccurs="0" maxOccurs="1"/>
        </xsd:sequence>
      </xsd:complexType>
    </xsd:element>
    <xsd:element name="TaxKeywordTaxHTField" ma:index="22" nillable="true" ma:taxonomy="true" ma:internalName="TaxKeywordTaxHTField" ma:taxonomyFieldName="TaxKeyword" ma:displayName="Enterprise Keywords" ma:fieldId="{23f27201-bee3-471e-b2e7-b64fd8b7ca38}" ma:taxonomyMulti="true" ma:sspId="93c6d8ff-8d6f-4438-9589-c3c433296239" ma:termSetId="00000000-0000-0000-0000-000000000000" ma:anchorId="00000000-0000-0000-0000-000000000000" ma:open="true" ma:isKeyword="true">
      <xsd:complexType>
        <xsd:sequence>
          <xsd:element ref="pc:Terms" minOccurs="0" maxOccurs="1"/>
        </xsd:sequence>
      </xsd:complexType>
    </xsd:element>
    <xsd:element name="TaxCatchAll" ma:index="23" nillable="true" ma:displayName="Taxonomy Catch All Column" ma:hidden="true" ma:list="{56101bf1-2313-4caa-a801-bce7f41c1321}" ma:internalName="TaxCatchAll" ma:showField="CatchAllData" ma:web="f61f6a94-5779-4f63-a2f0-16b43c278c8f">
      <xsd:complexType>
        <xsd:complexContent>
          <xsd:extension base="dms:MultiChoiceLookup">
            <xsd:sequence>
              <xsd:element name="Value" type="dms:Lookup" maxOccurs="unbounded" minOccurs="0" nillable="true"/>
            </xsd:sequence>
          </xsd:extension>
        </xsd:complexContent>
      </xsd:complexType>
    </xsd:element>
    <xsd:element name="jde4a42da844446da437410533c788a5" ma:index="24" nillable="true" ma:taxonomy="true" ma:internalName="jde4a42da844446da437410533c788a5" ma:taxonomyFieldName="DocStatus" ma:displayName="DocStatus" ma:default="1;#Unspecified|7b6df2bb-926f-4e4a-9a76-852471811e5a" ma:fieldId="{3de4a42d-a844-446d-a437-410533c788a5}" ma:sspId="93c6d8ff-8d6f-4438-9589-c3c433296239" ma:termSetId="a41ba88b-c200-42a8-9a7f-247c6bac549b" ma:anchorId="00000000-0000-0000-0000-000000000000" ma:open="false" ma:isKeyword="false">
      <xsd:complexType>
        <xsd:sequence>
          <xsd:element ref="pc:Terms" minOccurs="0" maxOccurs="1"/>
        </xsd:sequence>
      </xsd:complexType>
    </xsd:element>
    <xsd:element name="n17c723c02a84cf48ac350f8030a821f" ma:index="26" nillable="true" ma:taxonomy="true" ma:internalName="n17c723c02a84cf48ac350f8030a821f" ma:taxonomyFieldName="CI_x0020_Program_x0020_Areas" ma:displayName="CI Program Areas" ma:readOnly="false" ma:default="" ma:fieldId="{717c723c-02a8-4cf4-8ac3-50f8030a821f}" ma:taxonomyMulti="true" ma:sspId="93c6d8ff-8d6f-4438-9589-c3c433296239" ma:termSetId="7b0703e1-9ee3-4ac6-89c0-02bca19dfe27" ma:anchorId="1c8fa045-f5e1-45d2-be20-a37d300d61ba" ma:open="false" ma:isKeyword="false">
      <xsd:complexType>
        <xsd:sequence>
          <xsd:element ref="pc:Terms" minOccurs="0" maxOccurs="1"/>
        </xsd:sequence>
      </xsd:complexType>
    </xsd:element>
    <xsd:element name="p21409a76bb040a4ad7224982377770c" ma:index="27" ma:taxonomy="true" ma:internalName="p21409a76bb040a4ad7224982377770c" ma:taxonomyFieldName="CI_x0020_Document_x0020_Type" ma:displayName="CI Document Type" ma:readOnly="false" ma:default="" ma:fieldId="{921409a7-6bb0-40a4-ad72-24982377770c}" ma:taxonomyMulti="true" ma:sspId="93c6d8ff-8d6f-4438-9589-c3c433296239" ma:termSetId="673b91e9-560a-4764-960a-143c308b8ddc" ma:anchorId="00000000-0000-0000-0000-000000000000" ma:open="false" ma:isKeyword="false">
      <xsd:complexType>
        <xsd:sequence>
          <xsd:element ref="pc:Terms" minOccurs="0" maxOccurs="1"/>
        </xsd:sequence>
      </xsd:complexType>
    </xsd:element>
    <xsd:element name="k85e88a949a849e39727fbb24f78ee2c" ma:index="28" ma:taxonomy="true" ma:internalName="k85e88a949a849e39727fbb24f78ee2c" ma:taxonomyFieldName="CI_x0020_Strategy_x0020_Areas" ma:displayName="CI Strategy Areas" ma:default="" ma:fieldId="{485e88a9-49a8-49e3-9727-fbb24f78ee2c}" ma:taxonomyMulti="true" ma:sspId="93c6d8ff-8d6f-4438-9589-c3c433296239" ma:termSetId="7b0703e1-9ee3-4ac6-89c0-02bca19dfe27" ma:anchorId="9eed4b9a-299a-4c93-add8-744a2e458595" ma:open="false" ma:isKeyword="false">
      <xsd:complexType>
        <xsd:sequence>
          <xsd:element ref="pc:Terms" minOccurs="0" maxOccurs="1"/>
        </xsd:sequence>
      </xsd:complexType>
    </xsd:element>
    <xsd:element name="lbdf60715f2e4e4890206531b672de88" ma:index="30" nillable="true" ma:taxonomy="true" ma:internalName="lbdf60715f2e4e4890206531b672de88" ma:taxonomyFieldName="Donors" ma:displayName="Donors" ma:default="" ma:fieldId="{5bdf6071-5f2e-4e48-9020-6531b672de88}" ma:taxonomyMulti="true" ma:sspId="93c6d8ff-8d6f-4438-9589-c3c433296239" ma:termSetId="35ceedfa-cb7c-438c-a7de-cdb8e9234cbc" ma:anchorId="00000000-0000-0000-0000-000000000000" ma:open="false" ma:isKeyword="false">
      <xsd:complexType>
        <xsd:sequence>
          <xsd:element ref="pc:Terms" minOccurs="0" maxOccurs="1"/>
        </xsd:sequence>
      </xsd:complexType>
    </xsd:element>
    <xsd:element name="jdbab509b6f140159ecbbc49887ab5aa" ma:index="32" nillable="true" ma:taxonomy="true" ma:internalName="jdbab509b6f140159ecbbc49887ab5aa" ma:taxonomyFieldName="Partners" ma:displayName="Partners" ma:default="" ma:fieldId="{3dbab509-b6f1-4015-9ecb-bc49887ab5aa}" ma:taxonomyMulti="true" ma:sspId="93c6d8ff-8d6f-4438-9589-c3c433296239" ma:termSetId="6bdbf11b-b107-48b2-8fdf-fbc859db0181" ma:anchorId="00000000-0000-0000-0000-000000000000" ma:open="false" ma:isKeyword="false">
      <xsd:complexType>
        <xsd:sequence>
          <xsd:element ref="pc:Terms" minOccurs="0" maxOccurs="1"/>
        </xsd:sequence>
      </xsd:complexType>
    </xsd:element>
    <xsd:element name="j8a30e8ffbe149d380bae99a2c9c1897" ma:index="33" ma:taxonomy="true" ma:internalName="j8a30e8ffbe149d380bae99a2c9c1897" ma:taxonomyFieldName="Locations" ma:displayName="Locations" ma:readOnly="false" ma:default="" ma:fieldId="{38a30e8f-fbe1-49d3-80ba-e99a2c9c1897}" ma:taxonomyMulti="true" ma:sspId="93c6d8ff-8d6f-4438-9589-c3c433296239" ma:termSetId="9209f7d5-54fc-4ab2-9960-ea8eaa00aedf" ma:anchorId="00000000-0000-0000-0000-000000000000" ma:open="false" ma:isKeyword="false">
      <xsd:complexType>
        <xsd:sequence>
          <xsd:element ref="pc:Terms" minOccurs="0" maxOccurs="1"/>
        </xsd:sequence>
      </xsd:complexType>
    </xsd:element>
    <xsd:element name="kccc9c9b505846feba2e46d7768d2382" ma:index="34" nillable="true" ma:taxonomy="true" ma:internalName="kccc9c9b505846feba2e46d7768d2382" ma:taxonomyFieldName="Projects" ma:displayName="Projects" ma:default="" ma:fieldId="{4ccc9c9b-5058-46fe-ba2e-46d7768d2382}" ma:taxonomyMulti="true" ma:sspId="93c6d8ff-8d6f-4438-9589-c3c433296239" ma:termSetId="bb827970-9a18-44a7-a21d-b469bb48eaf8" ma:anchorId="00000000-0000-0000-0000-000000000000" ma:open="true" ma:isKeyword="false">
      <xsd:complexType>
        <xsd:sequence>
          <xsd:element ref="pc:Terms" minOccurs="0" maxOccurs="1"/>
        </xsd:sequence>
      </xsd:complexType>
    </xsd:element>
    <xsd:element name="o150a17a337e4229a54b07877f4effef" ma:index="35" ma:taxonomy="true" ma:internalName="o150a17a337e4229a54b07877f4effef" ma:taxonomyFieldName="CARE_x0020_Member_x0020_Partner" ma:displayName="CARE Member Partner" ma:readOnly="false" ma:default="" ma:fieldId="{8150a17a-337e-4229-a54b-07877f4effef}" ma:taxonomyMulti="true" ma:sspId="93c6d8ff-8d6f-4438-9589-c3c433296239" ma:termSetId="9209f7d5-54fc-4ab2-9960-ea8eaa00aedf" ma:anchorId="655b72a2-8941-4d8f-b81f-72389a2b9ee2" ma:open="false" ma:isKeyword="false">
      <xsd:complexType>
        <xsd:sequence>
          <xsd:element ref="pc:Terms" minOccurs="0" maxOccurs="1"/>
        </xsd:sequence>
      </xsd:complexType>
    </xsd:element>
    <xsd:element name="n5a1107bc4fc412fbc8838a2bb1db159" ma:index="36" ma:taxonomy="true" ma:internalName="n5a1107bc4fc412fbc8838a2bb1db159" ma:taxonomyFieldName="Sectors" ma:displayName="Sectors" ma:default="" ma:fieldId="{75a1107b-c4fc-412f-bc88-38a2bb1db159}" ma:taxonomyMulti="true" ma:sspId="93c6d8ff-8d6f-4438-9589-c3c433296239" ma:termSetId="7b0703e1-9ee3-4ac6-89c0-02bca19dfe27" ma:anchorId="d299f883-03ad-40b3-98ac-80bf886a33ce" ma:open="false" ma:isKeyword="false">
      <xsd:complexType>
        <xsd:sequence>
          <xsd:element ref="pc:Terms" minOccurs="0" maxOccurs="1"/>
        </xsd:sequence>
      </xsd:complexType>
    </xsd:element>
    <xsd:element name="c5f837a7a87e4930b6d54fb393ed12aa" ma:index="37" ma:taxonomy="true" ma:internalName="c5f837a7a87e4930b6d54fb393ed12aa" ma:taxonomyFieldName="CI_x0020_Functions" ma:displayName="CI Functions" ma:readOnly="false" ma:default="" ma:fieldId="{c5f837a7-a87e-4930-b6d5-4fb393ed12aa}" ma:taxonomyMulti="true" ma:sspId="93c6d8ff-8d6f-4438-9589-c3c433296239" ma:termSetId="e9ef0690-7731-4b20-8ac2-4132b3984b4e" ma:anchorId="00000000-0000-0000-0000-000000000000" ma:open="false" ma:isKeyword="false">
      <xsd:complexType>
        <xsd:sequence>
          <xsd:element ref="pc:Terms" minOccurs="0" maxOccurs="1"/>
        </xsd:sequence>
      </xsd:complexType>
    </xsd:element>
    <xsd:element name="TaxCatchAllLabel" ma:index="39" nillable="true" ma:displayName="Taxonomy Catch All Column1" ma:hidden="true" ma:list="{56101bf1-2313-4caa-a801-bce7f41c1321}" ma:internalName="TaxCatchAllLabel" ma:readOnly="true" ma:showField="CatchAllDataLabel" ma:web="f61f6a94-5779-4f63-a2f0-16b43c278c8f">
      <xsd:complexType>
        <xsd:complexContent>
          <xsd:extension base="dms:MultiChoiceLookup">
            <xsd:sequence>
              <xsd:element name="Value" type="dms:Lookup" maxOccurs="unbounded" minOccurs="0" nillable="true"/>
            </xsd:sequence>
          </xsd:extension>
        </xsd:complexContent>
      </xsd:complexType>
    </xsd:element>
    <xsd:element name="eb132c4a5c4c445fafd4f9bed9315135" ma:index="40" nillable="true" ma:taxonomy="true" ma:internalName="eb132c4a5c4c445fafd4f9bed9315135" ma:taxonomyFieldName="Audiences" ma:displayName="Audiences" ma:readOnly="false" ma:default="2;#Internal CARE Staff|3cf9c9a1-fc94-4806-a553-6f1f33c5b344" ma:fieldId="{eb132c4a-5c4c-445f-afd4-f9bed9315135}" ma:taxonomyMulti="true" ma:sspId="93c6d8ff-8d6f-4438-9589-c3c433296239" ma:termSetId="6a553052-a672-495c-b7d5-695619e68933" ma:anchorId="00000000-0000-0000-0000-000000000000" ma:open="false" ma:isKeyword="false">
      <xsd:complexType>
        <xsd:sequence>
          <xsd:element ref="pc:Terms" minOccurs="0" maxOccurs="1"/>
        </xsd:sequence>
      </xsd:complexType>
    </xsd:element>
    <xsd:element name="lda7411f9a014385af853510cfd88175" ma:index="41" nillable="true" ma:taxonomy="true" ma:internalName="lda7411f9a014385af853510cfd88175" ma:taxonomyFieldName="CI_x0020_Approaches" ma:displayName="CI Approaches" ma:default="" ma:fieldId="{5da7411f-9a01-4385-af85-3510cfd88175}" ma:taxonomyMulti="true" ma:sspId="93c6d8ff-8d6f-4438-9589-c3c433296239" ma:termSetId="7b0703e1-9ee3-4ac6-89c0-02bca19dfe27" ma:anchorId="b10bc4e8-6d25-4730-9093-5d97b11a14a1" ma:open="false" ma:isKeyword="false">
      <xsd:complexType>
        <xsd:sequence>
          <xsd:element ref="pc:Terms" minOccurs="0" maxOccurs="1"/>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9" ma:displayName="Content Type"/>
        <xsd:element ref="dc:title"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haredContentType xmlns="Microsoft.SharePoint.Taxonomy.ContentTypeSync" SourceId="93c6d8ff-8d6f-4438-9589-c3c433296239" ContentTypeId="0x010100E2772DD2A850644FBB6EDE763833327801" PreviousValue="false"/>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o150a17a337e4229a54b07877f4effef xmlns="3be80cc6-fee6-4d7f-9ee2-3859813847e8">
      <Terms xmlns="http://schemas.microsoft.com/office/infopath/2007/PartnerControls">
        <TermInfo xmlns="http://schemas.microsoft.com/office/infopath/2007/PartnerControls">
          <TermName xmlns="http://schemas.microsoft.com/office/infopath/2007/PartnerControls">CARE USA</TermName>
          <TermId xmlns="http://schemas.microsoft.com/office/infopath/2007/PartnerControls">cd7a0b9e-a033-45ec-b314-ff194ecf57e7</TermId>
        </TermInfo>
        <TermInfo xmlns="http://schemas.microsoft.com/office/infopath/2007/PartnerControls">
          <TermName xmlns="http://schemas.microsoft.com/office/infopath/2007/PartnerControls">CI Secretariat</TermName>
          <TermId xmlns="http://schemas.microsoft.com/office/infopath/2007/PartnerControls">45013ee8-2784-494b-9b15-9dfe5d55d0f2</TermId>
        </TermInfo>
      </Terms>
    </o150a17a337e4229a54b07877f4effef>
    <jdbab509b6f140159ecbbc49887ab5aa xmlns="3be80cc6-fee6-4d7f-9ee2-3859813847e8">
      <Terms xmlns="http://schemas.microsoft.com/office/infopath/2007/PartnerControls"/>
    </jdbab509b6f140159ecbbc49887ab5aa>
    <j8a30e8ffbe149d380bae99a2c9c1897 xmlns="3be80cc6-fee6-4d7f-9ee2-3859813847e8">
      <Terms xmlns="http://schemas.microsoft.com/office/infopath/2007/PartnerControls">
        <TermInfo xmlns="http://schemas.microsoft.com/office/infopath/2007/PartnerControls">
          <TermName xmlns="http://schemas.microsoft.com/office/infopath/2007/PartnerControls">CMP</TermName>
          <TermId xmlns="http://schemas.microsoft.com/office/infopath/2007/PartnerControls">655b72a2-8941-4d8f-b81f-72389a2b9ee2</TermId>
        </TermInfo>
        <TermInfo xmlns="http://schemas.microsoft.com/office/infopath/2007/PartnerControls">
          <TermName xmlns="http://schemas.microsoft.com/office/infopath/2007/PartnerControls">Regions</TermName>
          <TermId xmlns="http://schemas.microsoft.com/office/infopath/2007/PartnerControls">0fc3c6f8-9eba-4256-9b4f-5fa3f7b902f1</TermId>
        </TermInfo>
        <TermInfo xmlns="http://schemas.microsoft.com/office/infopath/2007/PartnerControls">
          <TermName xmlns="http://schemas.microsoft.com/office/infopath/2007/PartnerControls">Global</TermName>
          <TermId xmlns="http://schemas.microsoft.com/office/infopath/2007/PartnerControls">0b55845f-7247-4783-a801-dad48d4dc8e7</TermId>
        </TermInfo>
      </Terms>
    </j8a30e8ffbe149d380bae99a2c9c1897>
    <c5f837a7a87e4930b6d54fb393ed12aa xmlns="3be80cc6-fee6-4d7f-9ee2-3859813847e8">
      <Terms xmlns="http://schemas.microsoft.com/office/infopath/2007/PartnerControls">
        <TermInfo xmlns="http://schemas.microsoft.com/office/infopath/2007/PartnerControls">
          <TermName xmlns="http://schemas.microsoft.com/office/infopath/2007/PartnerControls">Programming</TermName>
          <TermId xmlns="http://schemas.microsoft.com/office/infopath/2007/PartnerControls">14d88d93-87ab-4d70-9793-e78ee7470464</TermId>
        </TermInfo>
      </Terms>
    </c5f837a7a87e4930b6d54fb393ed12aa>
    <TaxCatchAll xmlns="3be80cc6-fee6-4d7f-9ee2-3859813847e8">
      <Value>78</Value>
      <Value>145</Value>
      <Value>70</Value>
      <Value>68</Value>
      <Value>66</Value>
      <Value>103</Value>
      <Value>1</Value>
      <Value>11</Value>
      <Value>16</Value>
      <Value>87</Value>
      <Value>12</Value>
      <Value>82</Value>
      <Value>10</Value>
      <Value>8</Value>
      <Value>81</Value>
      <Value>6</Value>
      <Value>5</Value>
      <Value>4</Value>
      <Value>3</Value>
      <Value>2</Value>
      <Value>75</Value>
      <Value>74</Value>
    </TaxCatchAll>
    <eb132c4a5c4c445fafd4f9bed9315135 xmlns="3be80cc6-fee6-4d7f-9ee2-3859813847e8">
      <Terms xmlns="http://schemas.microsoft.com/office/infopath/2007/PartnerControls">
        <TermInfo xmlns="http://schemas.microsoft.com/office/infopath/2007/PartnerControls">
          <TermName xmlns="http://schemas.microsoft.com/office/infopath/2007/PartnerControls">Internal CARE Staff</TermName>
          <TermId xmlns="http://schemas.microsoft.com/office/infopath/2007/PartnerControls">3cf9c9a1-fc94-4806-a553-6f1f33c5b344</TermId>
        </TermInfo>
        <TermInfo xmlns="http://schemas.microsoft.com/office/infopath/2007/PartnerControls">
          <TermName xmlns="http://schemas.microsoft.com/office/infopath/2007/PartnerControls">Donors</TermName>
          <TermId xmlns="http://schemas.microsoft.com/office/infopath/2007/PartnerControls">0c1d9d1f-e9d6-4cc7-973a-180423e84e07</TermId>
        </TermInfo>
        <TermInfo xmlns="http://schemas.microsoft.com/office/infopath/2007/PartnerControls">
          <TermName xmlns="http://schemas.microsoft.com/office/infopath/2007/PartnerControls">Peer INGOs</TermName>
          <TermId xmlns="http://schemas.microsoft.com/office/infopath/2007/PartnerControls">7d5fbf4a-cffc-4847-96d9-d73ea1ca5b2c</TermId>
        </TermInfo>
      </Terms>
    </eb132c4a5c4c445fafd4f9bed9315135>
    <Publication_x0020_Date xmlns="3be80cc6-fee6-4d7f-9ee2-3859813847e8">2019-09-09T00:00:00+00:00</Publication_x0020_Date>
    <TaxKeywordTaxHTField xmlns="3be80cc6-fee6-4d7f-9ee2-3859813847e8">
      <Terms xmlns="http://schemas.microsoft.com/office/infopath/2007/PartnerControls">
        <TermInfo xmlns="http://schemas.microsoft.com/office/infopath/2007/PartnerControls">
          <TermName xmlns="http://schemas.microsoft.com/office/infopath/2007/PartnerControls">Cash and Markets</TermName>
          <TermId xmlns="http://schemas.microsoft.com/office/infopath/2007/PartnerControls">baf80322-19bd-47dc-86c2-e97fb73f5849</TermId>
        </TermInfo>
        <TermInfo xmlns="http://schemas.microsoft.com/office/infopath/2007/PartnerControls">
          <TermName xmlns="http://schemas.microsoft.com/office/infopath/2007/PartnerControls">Cash and Voucher Assistance</TermName>
          <TermId xmlns="http://schemas.microsoft.com/office/infopath/2007/PartnerControls">64ddcba7-0e1b-4049-a415-d1bffa1794d0</TermId>
        </TermInfo>
        <TermInfo xmlns="http://schemas.microsoft.com/office/infopath/2007/PartnerControls">
          <TermName xmlns="http://schemas.microsoft.com/office/infopath/2007/PartnerControls">Cash for Work</TermName>
          <TermId xmlns="http://schemas.microsoft.com/office/infopath/2007/PartnerControls">51390a8e-55eb-4b6c-93c3-0bf7bfc503a1</TermId>
        </TermInfo>
        <TermInfo xmlns="http://schemas.microsoft.com/office/infopath/2007/PartnerControls">
          <TermName xmlns="http://schemas.microsoft.com/office/infopath/2007/PartnerControls">Market Based approaches</TermName>
          <TermId xmlns="http://schemas.microsoft.com/office/infopath/2007/PartnerControls">17f6199b-5f53-42ea-b2cd-82e1c67b811a</TermId>
        </TermInfo>
        <TermInfo xmlns="http://schemas.microsoft.com/office/infopath/2007/PartnerControls">
          <TermName xmlns="http://schemas.microsoft.com/office/infopath/2007/PartnerControls">Vouchers</TermName>
          <TermId xmlns="http://schemas.microsoft.com/office/infopath/2007/PartnerControls">faf4a3fa-3dea-4884-ba7c-9648245c6ec4</TermId>
        </TermInfo>
        <TermInfo xmlns="http://schemas.microsoft.com/office/infopath/2007/PartnerControls">
          <TermName xmlns="http://schemas.microsoft.com/office/infopath/2007/PartnerControls">Cash-based progamming</TermName>
          <TermId xmlns="http://schemas.microsoft.com/office/infopath/2007/PartnerControls">0a5d3bce-8c16-41ee-a41f-90a070a254af</TermId>
        </TermInfo>
        <TermInfo xmlns="http://schemas.microsoft.com/office/infopath/2007/PartnerControls">
          <TermName xmlns="http://schemas.microsoft.com/office/infopath/2007/PartnerControls">Gender</TermName>
          <TermId xmlns="http://schemas.microsoft.com/office/infopath/2007/PartnerControls">5f3f2822-ea41-4ae0-9aa0-2cbcca3b995d</TermId>
        </TermInfo>
      </Terms>
    </TaxKeywordTaxHTField>
    <n17c723c02a84cf48ac350f8030a821f xmlns="3be80cc6-fee6-4d7f-9ee2-3859813847e8">
      <Terms xmlns="http://schemas.microsoft.com/office/infopath/2007/PartnerControls">
        <TermInfo xmlns="http://schemas.microsoft.com/office/infopath/2007/PartnerControls">
          <TermName xmlns="http://schemas.microsoft.com/office/infopath/2007/PartnerControls">Humanitarian-Cash and Vouchers</TermName>
          <TermId xmlns="http://schemas.microsoft.com/office/infopath/2007/PartnerControls">25fac653-4a9a-48ee-b5ce-9c0a6a3f4e46</TermId>
        </TermInfo>
      </Terms>
    </n17c723c02a84cf48ac350f8030a821f>
    <jde4a42da844446da437410533c788a5 xmlns="3be80cc6-fee6-4d7f-9ee2-3859813847e8">
      <Terms xmlns="http://schemas.microsoft.com/office/infopath/2007/PartnerControls">
        <TermInfo xmlns="http://schemas.microsoft.com/office/infopath/2007/PartnerControls">
          <TermName xmlns="http://schemas.microsoft.com/office/infopath/2007/PartnerControls">Unspecified</TermName>
          <TermId xmlns="http://schemas.microsoft.com/office/infopath/2007/PartnerControls">7b6df2bb-926f-4e4a-9a76-852471811e5a</TermId>
        </TermInfo>
      </Terms>
    </jde4a42da844446da437410533c788a5>
    <lbdf60715f2e4e4890206531b672de88 xmlns="3be80cc6-fee6-4d7f-9ee2-3859813847e8">
      <Terms xmlns="http://schemas.microsoft.com/office/infopath/2007/PartnerControls"/>
    </lbdf60715f2e4e4890206531b672de88>
    <peafb9603ed344dc8f440d28aa9b9241 xmlns="3be80cc6-fee6-4d7f-9ee2-3859813847e8">
      <Terms xmlns="http://schemas.microsoft.com/office/infopath/2007/PartnerControls">
        <TermInfo xmlns="http://schemas.microsoft.com/office/infopath/2007/PartnerControls">
          <TermName xmlns="http://schemas.microsoft.com/office/infopath/2007/PartnerControls">English</TermName>
          <TermId xmlns="http://schemas.microsoft.com/office/infopath/2007/PartnerControls">f125a1cb-72e7-47f5-bffa-79c15353d857</TermId>
        </TermInfo>
      </Terms>
    </peafb9603ed344dc8f440d28aa9b9241>
    <p21409a76bb040a4ad7224982377770c xmlns="3be80cc6-fee6-4d7f-9ee2-3859813847e8">
      <Terms xmlns="http://schemas.microsoft.com/office/infopath/2007/PartnerControls">
        <TermInfo xmlns="http://schemas.microsoft.com/office/infopath/2007/PartnerControls">
          <TermName xmlns="http://schemas.microsoft.com/office/infopath/2007/PartnerControls">Approach Paper</TermName>
          <TermId xmlns="http://schemas.microsoft.com/office/infopath/2007/PartnerControls">523356cd-f202-43a7-b37c-de7d169db669</TermId>
        </TermInfo>
      </Terms>
    </p21409a76bb040a4ad7224982377770c>
    <k85e88a949a849e39727fbb24f78ee2c xmlns="3be80cc6-fee6-4d7f-9ee2-3859813847e8">
      <Terms xmlns="http://schemas.microsoft.com/office/infopath/2007/PartnerControls">
        <TermInfo xmlns="http://schemas.microsoft.com/office/infopath/2007/PartnerControls">
          <TermName xmlns="http://schemas.microsoft.com/office/infopath/2007/PartnerControls">Cash and Voucher Assistance</TermName>
          <TermId xmlns="http://schemas.microsoft.com/office/infopath/2007/PartnerControls">30dc9f6e-dafa-4c15-8d40-d8db5c9c04fd</TermId>
        </TermInfo>
      </Terms>
    </k85e88a949a849e39727fbb24f78ee2c>
    <n5a1107bc4fc412fbc8838a2bb1db159 xmlns="3be80cc6-fee6-4d7f-9ee2-3859813847e8">
      <Terms xmlns="http://schemas.microsoft.com/office/infopath/2007/PartnerControls">
        <TermInfo xmlns="http://schemas.microsoft.com/office/infopath/2007/PartnerControls">
          <TermName xmlns="http://schemas.microsoft.com/office/infopath/2007/PartnerControls">Cash and Voucher Assistance</TermName>
          <TermId xmlns="http://schemas.microsoft.com/office/infopath/2007/PartnerControls">64ddcba7-0e1b-4049-a415-d1bffa1794d0</TermId>
        </TermInfo>
      </Terms>
    </n5a1107bc4fc412fbc8838a2bb1db159>
    <kccc9c9b505846feba2e46d7768d2382 xmlns="3be80cc6-fee6-4d7f-9ee2-3859813847e8">
      <Terms xmlns="http://schemas.microsoft.com/office/infopath/2007/PartnerControls"/>
    </kccc9c9b505846feba2e46d7768d2382>
    <Topic xmlns="3be80cc6-fee6-4d7f-9ee2-3859813847e8" xsi:nil="true"/>
    <CI_x0020_Description xmlns="3be80cc6-fee6-4d7f-9ee2-3859813847e8" xsi:nil="true"/>
    <lda7411f9a014385af853510cfd88175 xmlns="3be80cc6-fee6-4d7f-9ee2-3859813847e8">
      <Terms xmlns="http://schemas.microsoft.com/office/infopath/2007/PartnerControls"/>
    </lda7411f9a014385af853510cfd88175>
  </documentManagement>
</p:properties>
</file>

<file path=customXml/itemProps1.xml><?xml version="1.0" encoding="utf-8"?>
<ds:datastoreItem xmlns:ds="http://schemas.openxmlformats.org/officeDocument/2006/customXml" ds:itemID="{7EA026CF-DC79-497F-91E4-1642CF913F06}"/>
</file>

<file path=customXml/itemProps2.xml><?xml version="1.0" encoding="utf-8"?>
<ds:datastoreItem xmlns:ds="http://schemas.openxmlformats.org/officeDocument/2006/customXml" ds:itemID="{A79DABAE-D454-46CB-9657-494B7151B716}"/>
</file>

<file path=customXml/itemProps3.xml><?xml version="1.0" encoding="utf-8"?>
<ds:datastoreItem xmlns:ds="http://schemas.openxmlformats.org/officeDocument/2006/customXml" ds:itemID="{2C386E71-30C3-4B55-A9C8-F3A41D366009}"/>
</file>

<file path=customXml/itemProps4.xml><?xml version="1.0" encoding="utf-8"?>
<ds:datastoreItem xmlns:ds="http://schemas.openxmlformats.org/officeDocument/2006/customXml" ds:itemID="{6E1CB634-B62A-408B-B32B-9E83499F469A}"/>
</file>

<file path=docProps/app.xml><?xml version="1.0" encoding="utf-8"?>
<Properties xmlns="http://schemas.openxmlformats.org/officeDocument/2006/extended-properties" xmlns:vt="http://schemas.openxmlformats.org/officeDocument/2006/docPropsVTypes">
  <Template>CaLP Presentation template v2</Template>
  <TotalTime>813</TotalTime>
  <Words>1298</Words>
  <Application>Microsoft Office PowerPoint</Application>
  <PresentationFormat>On-screen Show (4:3)</PresentationFormat>
  <Paragraphs>164</Paragraphs>
  <Slides>22</Slides>
  <Notes>12</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22</vt:i4>
      </vt:variant>
    </vt:vector>
  </HeadingPairs>
  <TitlesOfParts>
    <vt:vector size="33" baseType="lpstr">
      <vt:lpstr>ＭＳ Ｐゴシック</vt:lpstr>
      <vt:lpstr>Arial</vt:lpstr>
      <vt:lpstr>Calibri</vt:lpstr>
      <vt:lpstr>Courier New</vt:lpstr>
      <vt:lpstr>Gill Sans MT</vt:lpstr>
      <vt:lpstr>ITC Officina Sans Book</vt:lpstr>
      <vt:lpstr>Tahoma</vt:lpstr>
      <vt:lpstr>Times</vt:lpstr>
      <vt:lpstr>Times New Roman</vt:lpstr>
      <vt:lpstr>Custom Design</vt:lpstr>
      <vt:lpstr>2_CARE_Supergraphic_Full</vt:lpstr>
      <vt:lpstr>PowerPoint Presentation</vt:lpstr>
      <vt:lpstr>Acknowledgements</vt:lpstr>
      <vt:lpstr>Session Overview</vt:lpstr>
      <vt:lpstr>Why is this important?</vt:lpstr>
      <vt:lpstr>PowerPoint Presentation</vt:lpstr>
      <vt:lpstr>Needs Assessment</vt:lpstr>
      <vt:lpstr>Needs Assessment: Considerations</vt:lpstr>
      <vt:lpstr>PowerPoint Presentation</vt:lpstr>
      <vt:lpstr>Strategic Planning</vt:lpstr>
      <vt:lpstr>Examples Gender Analysis Questions</vt:lpstr>
      <vt:lpstr>PowerPoint Presentation</vt:lpstr>
      <vt:lpstr>PowerPoint Presentation</vt:lpstr>
      <vt:lpstr>Resource Mobilization</vt:lpstr>
      <vt:lpstr>PowerPoint Presentation</vt:lpstr>
      <vt:lpstr>Implementation &amp; Monitoring</vt:lpstr>
      <vt:lpstr>PowerPoint Presentation</vt:lpstr>
      <vt:lpstr>Peer Review &amp; Evaluation</vt:lpstr>
      <vt:lpstr>PowerPoint Presentation</vt:lpstr>
      <vt:lpstr>Applying Concepts</vt:lpstr>
      <vt:lpstr>Resources Gender &amp; CTP</vt:lpstr>
      <vt:lpstr>Resources Gender &amp; CTP</vt:lpstr>
      <vt:lpstr>PowerPoint Presentation</vt:lpstr>
    </vt:vector>
  </TitlesOfParts>
  <Company>Oxfam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CARE_Gender Equity CVA training</dc:title>
  <dc:creator>Vincent Trousseau</dc:creator>
  <cp:keywords>Gender; Cash and Markets; Cash and Voucher Assistance; Vouchers; Cash for Work; Cash-based progamming; Market Based approaches</cp:keywords>
  <cp:lastModifiedBy>Holly Radice</cp:lastModifiedBy>
  <cp:revision>95</cp:revision>
  <dcterms:created xsi:type="dcterms:W3CDTF">2015-07-23T08:02:43Z</dcterms:created>
  <dcterms:modified xsi:type="dcterms:W3CDTF">2018-12-05T02:01:12Z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xKeyword">
    <vt:lpwstr>66;#Cash and Markets|baf80322-19bd-47dc-86c2-e97fb73f5849;#70;#Cash and Voucher Assistance|64ddcba7-0e1b-4049-a415-d1bffa1794d0;#68;#Cash for Work|51390a8e-55eb-4b6c-93c3-0bf7bfc503a1;#82;#Market Based approaches|17f6199b-5f53-42ea-b2cd-82e1c67b811a;#81;#Vouchers|faf4a3fa-3dea-4884-ba7c-9648245c6ec4;#103;#Cash-based progamming|0a5d3bce-8c16-41ee-a41f-90a070a254af;#145;#Gender|5f3f2822-ea41-4ae0-9aa0-2cbcca3b995d</vt:lpwstr>
  </property>
  <property fmtid="{D5CDD505-2E9C-101B-9397-08002B2CF9AE}" pid="3" name="CARE Member Partner">
    <vt:lpwstr>5;#CARE USA|cd7a0b9e-a033-45ec-b314-ff194ecf57e7;#6;#CI Secretariat|45013ee8-2784-494b-9b15-9dfe5d55d0f2</vt:lpwstr>
  </property>
  <property fmtid="{D5CDD505-2E9C-101B-9397-08002B2CF9AE}" pid="4" name="CI Functions">
    <vt:lpwstr>8;#Programming|14d88d93-87ab-4d70-9793-e78ee7470464</vt:lpwstr>
  </property>
  <property fmtid="{D5CDD505-2E9C-101B-9397-08002B2CF9AE}" pid="5" name="Locations">
    <vt:lpwstr>78;#CMP|655b72a2-8941-4d8f-b81f-72389a2b9ee2;#87;#Regions|0fc3c6f8-9eba-4256-9b4f-5fa3f7b902f1;#10;#Global|0b55845f-7247-4783-a801-dad48d4dc8e7</vt:lpwstr>
  </property>
  <property fmtid="{D5CDD505-2E9C-101B-9397-08002B2CF9AE}" pid="6" name="Projects">
    <vt:lpwstr/>
  </property>
  <property fmtid="{D5CDD505-2E9C-101B-9397-08002B2CF9AE}" pid="7" name="CI Document Type">
    <vt:lpwstr>12;#Approach Paper|523356cd-f202-43a7-b37c-de7d169db669</vt:lpwstr>
  </property>
  <property fmtid="{D5CDD505-2E9C-101B-9397-08002B2CF9AE}" pid="8" name="ContentTypeId">
    <vt:lpwstr>0x010100E2772DD2A850644FBB6EDE76383332780100D86A99C661EA1949B3D7A3EF483FB315</vt:lpwstr>
  </property>
  <property fmtid="{D5CDD505-2E9C-101B-9397-08002B2CF9AE}" pid="9" name="CI Strategy Areas">
    <vt:lpwstr>16;#Cash and Voucher Assistance|30dc9f6e-dafa-4c15-8d40-d8db5c9c04fd</vt:lpwstr>
  </property>
  <property fmtid="{D5CDD505-2E9C-101B-9397-08002B2CF9AE}" pid="10" name="Donors">
    <vt:lpwstr/>
  </property>
  <property fmtid="{D5CDD505-2E9C-101B-9397-08002B2CF9AE}" pid="11" name="Sectors">
    <vt:lpwstr>3;#Cash and Voucher Assistance|64ddcba7-0e1b-4049-a415-d1bffa1794d0</vt:lpwstr>
  </property>
  <property fmtid="{D5CDD505-2E9C-101B-9397-08002B2CF9AE}" pid="12" name="Partners">
    <vt:lpwstr/>
  </property>
  <property fmtid="{D5CDD505-2E9C-101B-9397-08002B2CF9AE}" pid="13" name="Languages">
    <vt:lpwstr>4;#English|f125a1cb-72e7-47f5-bffa-79c15353d857</vt:lpwstr>
  </property>
  <property fmtid="{D5CDD505-2E9C-101B-9397-08002B2CF9AE}" pid="14" name="CI Program Areas">
    <vt:lpwstr>11;#Humanitarian-Cash and Vouchers|25fac653-4a9a-48ee-b5ce-9c0a6a3f4e46</vt:lpwstr>
  </property>
  <property fmtid="{D5CDD505-2E9C-101B-9397-08002B2CF9AE}" pid="15" name="Audiences">
    <vt:lpwstr>2;#Internal CARE Staff|3cf9c9a1-fc94-4806-a553-6f1f33c5b344;#74;#Donors|0c1d9d1f-e9d6-4cc7-973a-180423e84e07;#75;#Peer INGOs|7d5fbf4a-cffc-4847-96d9-d73ea1ca5b2c</vt:lpwstr>
  </property>
  <property fmtid="{D5CDD505-2E9C-101B-9397-08002B2CF9AE}" pid="16" name="DocStatus">
    <vt:lpwstr>1;#Unspecified|7b6df2bb-926f-4e4a-9a76-852471811e5a</vt:lpwstr>
  </property>
</Properties>
</file>