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4"/>
  </p:sldMasterIdLst>
  <p:notesMasterIdLst>
    <p:notesMasterId r:id="rId17"/>
  </p:notesMasterIdLst>
  <p:handoutMasterIdLst>
    <p:handoutMasterId r:id="rId18"/>
  </p:handoutMasterIdLst>
  <p:sldIdLst>
    <p:sldId id="256" r:id="rId5"/>
    <p:sldId id="352" r:id="rId6"/>
    <p:sldId id="483" r:id="rId7"/>
    <p:sldId id="478" r:id="rId8"/>
    <p:sldId id="474" r:id="rId9"/>
    <p:sldId id="475" r:id="rId10"/>
    <p:sldId id="476" r:id="rId11"/>
    <p:sldId id="485" r:id="rId12"/>
    <p:sldId id="482" r:id="rId13"/>
    <p:sldId id="486" r:id="rId14"/>
    <p:sldId id="487" r:id="rId15"/>
    <p:sldId id="484" r:id="rId1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1812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9" autoAdjust="0"/>
    <p:restoredTop sz="86767" autoAdjust="0"/>
  </p:normalViewPr>
  <p:slideViewPr>
    <p:cSldViewPr>
      <p:cViewPr varScale="1">
        <p:scale>
          <a:sx n="115" d="100"/>
          <a:sy n="115" d="100"/>
        </p:scale>
        <p:origin x="1644" y="108"/>
      </p:cViewPr>
      <p:guideLst>
        <p:guide orient="horz" pos="2205"/>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1" y="0"/>
            <a:ext cx="3038446" cy="465194"/>
          </a:xfrm>
          <a:prstGeom prst="rect">
            <a:avLst/>
          </a:prstGeom>
          <a:noFill/>
          <a:ln w="9525">
            <a:noFill/>
            <a:miter lim="800000"/>
            <a:headEnd/>
            <a:tailEnd/>
          </a:ln>
          <a:effectLst/>
        </p:spPr>
        <p:txBody>
          <a:bodyPr vert="horz" wrap="square" lIns="92117" tIns="46058" rIns="92117" bIns="46058"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64515" name="Rectangle 3"/>
          <p:cNvSpPr>
            <a:spLocks noGrp="1" noChangeArrowheads="1"/>
          </p:cNvSpPr>
          <p:nvPr>
            <p:ph type="dt" sz="quarter" idx="1"/>
          </p:nvPr>
        </p:nvSpPr>
        <p:spPr bwMode="auto">
          <a:xfrm>
            <a:off x="3970302" y="0"/>
            <a:ext cx="3038445" cy="465194"/>
          </a:xfrm>
          <a:prstGeom prst="rect">
            <a:avLst/>
          </a:prstGeom>
          <a:noFill/>
          <a:ln w="9525">
            <a:noFill/>
            <a:miter lim="800000"/>
            <a:headEnd/>
            <a:tailEnd/>
          </a:ln>
          <a:effectLst/>
        </p:spPr>
        <p:txBody>
          <a:bodyPr vert="horz" wrap="square" lIns="92117" tIns="46058" rIns="92117" bIns="46058"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64516" name="Rectangle 4"/>
          <p:cNvSpPr>
            <a:spLocks noGrp="1" noChangeArrowheads="1"/>
          </p:cNvSpPr>
          <p:nvPr>
            <p:ph type="ftr" sz="quarter" idx="2"/>
          </p:nvPr>
        </p:nvSpPr>
        <p:spPr bwMode="auto">
          <a:xfrm>
            <a:off x="1" y="8829711"/>
            <a:ext cx="3038446" cy="465193"/>
          </a:xfrm>
          <a:prstGeom prst="rect">
            <a:avLst/>
          </a:prstGeom>
          <a:noFill/>
          <a:ln w="9525">
            <a:noFill/>
            <a:miter lim="800000"/>
            <a:headEnd/>
            <a:tailEnd/>
          </a:ln>
          <a:effectLst/>
        </p:spPr>
        <p:txBody>
          <a:bodyPr vert="horz" wrap="square" lIns="92117" tIns="46058" rIns="92117" bIns="46058"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64517" name="Rectangle 5"/>
          <p:cNvSpPr>
            <a:spLocks noGrp="1" noChangeArrowheads="1"/>
          </p:cNvSpPr>
          <p:nvPr>
            <p:ph type="sldNum" sz="quarter" idx="3"/>
          </p:nvPr>
        </p:nvSpPr>
        <p:spPr bwMode="auto">
          <a:xfrm>
            <a:off x="3970302" y="8829711"/>
            <a:ext cx="3038445" cy="465193"/>
          </a:xfrm>
          <a:prstGeom prst="rect">
            <a:avLst/>
          </a:prstGeom>
          <a:noFill/>
          <a:ln w="9525">
            <a:noFill/>
            <a:miter lim="800000"/>
            <a:headEnd/>
            <a:tailEnd/>
          </a:ln>
          <a:effectLst/>
        </p:spPr>
        <p:txBody>
          <a:bodyPr vert="horz" wrap="square" lIns="92117" tIns="46058" rIns="92117" bIns="46058" numCol="1" anchor="b" anchorCtr="0" compatLnSpc="1">
            <a:prstTxWarp prst="textNoShape">
              <a:avLst/>
            </a:prstTxWarp>
          </a:bodyPr>
          <a:lstStyle>
            <a:lvl1pPr algn="r" eaLnBrk="0" hangingPunct="0">
              <a:defRPr sz="1200">
                <a:latin typeface="Times New Roman" pitchFamily="18" charset="0"/>
              </a:defRPr>
            </a:lvl1pPr>
          </a:lstStyle>
          <a:p>
            <a:pPr>
              <a:defRPr/>
            </a:pPr>
            <a:fld id="{836BA6AF-9167-46D7-9998-4F6F0834E8BF}"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1" y="0"/>
            <a:ext cx="3038446" cy="465194"/>
          </a:xfrm>
          <a:prstGeom prst="rect">
            <a:avLst/>
          </a:prstGeom>
          <a:noFill/>
          <a:ln w="9525">
            <a:noFill/>
            <a:miter lim="800000"/>
            <a:headEnd/>
            <a:tailEnd/>
          </a:ln>
          <a:effectLst/>
        </p:spPr>
        <p:txBody>
          <a:bodyPr vert="horz" wrap="square" lIns="92117" tIns="46058" rIns="92117" bIns="46058" numCol="1" anchor="t" anchorCtr="0" compatLnSpc="1">
            <a:prstTxWarp prst="textNoShape">
              <a:avLst/>
            </a:prstTxWarp>
          </a:bodyPr>
          <a:lstStyle>
            <a:lvl1pPr eaLnBrk="0" hangingPunct="0">
              <a:defRPr sz="1200">
                <a:latin typeface="Times New Roman" pitchFamily="18" charset="0"/>
              </a:defRPr>
            </a:lvl1pPr>
          </a:lstStyle>
          <a:p>
            <a:pPr>
              <a:defRPr/>
            </a:pPr>
            <a:endParaRPr lang="en-AU"/>
          </a:p>
        </p:txBody>
      </p:sp>
      <p:sp>
        <p:nvSpPr>
          <p:cNvPr id="14339" name="Rectangle 3"/>
          <p:cNvSpPr>
            <a:spLocks noGrp="1" noChangeArrowheads="1"/>
          </p:cNvSpPr>
          <p:nvPr>
            <p:ph type="dt" idx="1"/>
          </p:nvPr>
        </p:nvSpPr>
        <p:spPr bwMode="auto">
          <a:xfrm>
            <a:off x="3970302" y="0"/>
            <a:ext cx="3038445" cy="465194"/>
          </a:xfrm>
          <a:prstGeom prst="rect">
            <a:avLst/>
          </a:prstGeom>
          <a:noFill/>
          <a:ln w="9525">
            <a:noFill/>
            <a:miter lim="800000"/>
            <a:headEnd/>
            <a:tailEnd/>
          </a:ln>
          <a:effectLst/>
        </p:spPr>
        <p:txBody>
          <a:bodyPr vert="horz" wrap="square" lIns="92117" tIns="46058" rIns="92117" bIns="46058" numCol="1" anchor="t" anchorCtr="0" compatLnSpc="1">
            <a:prstTxWarp prst="textNoShape">
              <a:avLst/>
            </a:prstTxWarp>
          </a:bodyPr>
          <a:lstStyle>
            <a:lvl1pPr algn="r" eaLnBrk="0" hangingPunct="0">
              <a:defRPr sz="1200">
                <a:latin typeface="Times New Roman" pitchFamily="18" charset="0"/>
              </a:defRPr>
            </a:lvl1pPr>
          </a:lstStyle>
          <a:p>
            <a:pPr>
              <a:defRPr/>
            </a:pPr>
            <a:endParaRPr lang="en-AU"/>
          </a:p>
        </p:txBody>
      </p:sp>
      <p:sp>
        <p:nvSpPr>
          <p:cNvPr id="48132" name="Rectangle 4"/>
          <p:cNvSpPr>
            <a:spLocks noGrp="1" noRot="1" noChangeAspect="1" noChangeArrowheads="1" noTextEdit="1"/>
          </p:cNvSpPr>
          <p:nvPr>
            <p:ph type="sldImg" idx="2"/>
          </p:nvPr>
        </p:nvSpPr>
        <p:spPr bwMode="auto">
          <a:xfrm>
            <a:off x="1184275" y="698500"/>
            <a:ext cx="4645025" cy="3482975"/>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700545" y="4415603"/>
            <a:ext cx="5609312" cy="4183754"/>
          </a:xfrm>
          <a:prstGeom prst="rect">
            <a:avLst/>
          </a:prstGeom>
          <a:noFill/>
          <a:ln w="9525">
            <a:noFill/>
            <a:miter lim="800000"/>
            <a:headEnd/>
            <a:tailEnd/>
          </a:ln>
          <a:effectLst/>
        </p:spPr>
        <p:txBody>
          <a:bodyPr vert="horz" wrap="square" lIns="92117" tIns="46058" rIns="92117" bIns="46058"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4342" name="Rectangle 6"/>
          <p:cNvSpPr>
            <a:spLocks noGrp="1" noChangeArrowheads="1"/>
          </p:cNvSpPr>
          <p:nvPr>
            <p:ph type="ftr" sz="quarter" idx="4"/>
          </p:nvPr>
        </p:nvSpPr>
        <p:spPr bwMode="auto">
          <a:xfrm>
            <a:off x="1" y="8829711"/>
            <a:ext cx="3038446" cy="465193"/>
          </a:xfrm>
          <a:prstGeom prst="rect">
            <a:avLst/>
          </a:prstGeom>
          <a:noFill/>
          <a:ln w="9525">
            <a:noFill/>
            <a:miter lim="800000"/>
            <a:headEnd/>
            <a:tailEnd/>
          </a:ln>
          <a:effectLst/>
        </p:spPr>
        <p:txBody>
          <a:bodyPr vert="horz" wrap="square" lIns="92117" tIns="46058" rIns="92117" bIns="46058" numCol="1" anchor="b" anchorCtr="0" compatLnSpc="1">
            <a:prstTxWarp prst="textNoShape">
              <a:avLst/>
            </a:prstTxWarp>
          </a:bodyPr>
          <a:lstStyle>
            <a:lvl1pPr eaLnBrk="0" hangingPunct="0">
              <a:defRPr sz="1200">
                <a:latin typeface="Times New Roman" pitchFamily="18" charset="0"/>
              </a:defRPr>
            </a:lvl1pPr>
          </a:lstStyle>
          <a:p>
            <a:pPr>
              <a:defRPr/>
            </a:pPr>
            <a:endParaRPr lang="en-AU"/>
          </a:p>
        </p:txBody>
      </p:sp>
      <p:sp>
        <p:nvSpPr>
          <p:cNvPr id="14343" name="Rectangle 7"/>
          <p:cNvSpPr>
            <a:spLocks noGrp="1" noChangeArrowheads="1"/>
          </p:cNvSpPr>
          <p:nvPr>
            <p:ph type="sldNum" sz="quarter" idx="5"/>
          </p:nvPr>
        </p:nvSpPr>
        <p:spPr bwMode="auto">
          <a:xfrm>
            <a:off x="3970302" y="8829711"/>
            <a:ext cx="3038445" cy="465193"/>
          </a:xfrm>
          <a:prstGeom prst="rect">
            <a:avLst/>
          </a:prstGeom>
          <a:noFill/>
          <a:ln w="9525">
            <a:noFill/>
            <a:miter lim="800000"/>
            <a:headEnd/>
            <a:tailEnd/>
          </a:ln>
          <a:effectLst/>
        </p:spPr>
        <p:txBody>
          <a:bodyPr vert="horz" wrap="square" lIns="92117" tIns="46058" rIns="92117" bIns="46058" numCol="1" anchor="b" anchorCtr="0" compatLnSpc="1">
            <a:prstTxWarp prst="textNoShape">
              <a:avLst/>
            </a:prstTxWarp>
          </a:bodyPr>
          <a:lstStyle>
            <a:lvl1pPr algn="r" eaLnBrk="0" hangingPunct="0">
              <a:defRPr sz="1200">
                <a:latin typeface="Times New Roman" pitchFamily="18" charset="0"/>
              </a:defRPr>
            </a:lvl1pPr>
          </a:lstStyle>
          <a:p>
            <a:pPr>
              <a:defRPr/>
            </a:pPr>
            <a:fld id="{64E336C3-BC27-408E-85F7-C8F01F6A2689}" type="slidenum">
              <a:rPr lang="en-AU"/>
              <a:pPr>
                <a:defRPr/>
              </a:pPr>
              <a:t>‹#›</a:t>
            </a:fld>
            <a:endParaRPr lang="en-AU"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3166C7B-F784-455A-96F6-1A6ACD320BD8}" type="slidenum">
              <a:rPr lang="en-AU" smtClean="0"/>
              <a:pPr/>
              <a:t>1</a:t>
            </a:fld>
            <a:endParaRPr lang="en-AU"/>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r>
              <a:rPr lang="en-AU" dirty="0" err="1"/>
              <a:t>Orientees</a:t>
            </a:r>
            <a:r>
              <a:rPr lang="en-AU" dirty="0"/>
              <a:t> to introduce themselves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335088"/>
          </a:xfrm>
          <a:prstGeom prst="rect">
            <a:avLst/>
          </a:prstGeom>
          <a:solidFill>
            <a:schemeClr val="hlink"/>
          </a:solidFill>
          <a:ln w="9525">
            <a:noFill/>
            <a:miter lim="800000"/>
            <a:headEnd/>
            <a:tailEnd/>
          </a:ln>
          <a:effectLst/>
        </p:spPr>
        <p:txBody>
          <a:bodyPr wrap="none" anchor="ctr"/>
          <a:lstStyle/>
          <a:p>
            <a:pPr>
              <a:defRPr/>
            </a:pPr>
            <a:endParaRPr lang="en-AU" dirty="0"/>
          </a:p>
        </p:txBody>
      </p:sp>
      <p:pic>
        <p:nvPicPr>
          <p:cNvPr id="5" name="Picture 8" descr="fuzzblok-A-5"/>
          <p:cNvPicPr>
            <a:picLocks noChangeAspect="1" noChangeArrowheads="1"/>
          </p:cNvPicPr>
          <p:nvPr/>
        </p:nvPicPr>
        <p:blipFill>
          <a:blip r:embed="rId2" cstate="print"/>
          <a:srcRect/>
          <a:stretch>
            <a:fillRect/>
          </a:stretch>
        </p:blipFill>
        <p:spPr bwMode="auto">
          <a:xfrm>
            <a:off x="0" y="1009650"/>
            <a:ext cx="9144000" cy="801688"/>
          </a:xfrm>
          <a:prstGeom prst="rect">
            <a:avLst/>
          </a:prstGeom>
          <a:noFill/>
          <a:ln w="9525">
            <a:noFill/>
            <a:miter lim="800000"/>
            <a:headEnd/>
            <a:tailEnd/>
          </a:ln>
        </p:spPr>
      </p:pic>
      <p:pic>
        <p:nvPicPr>
          <p:cNvPr id="6" name="Picture 9" descr="carelogo1"/>
          <p:cNvPicPr>
            <a:picLocks noChangeAspect="1" noChangeArrowheads="1"/>
          </p:cNvPicPr>
          <p:nvPr/>
        </p:nvPicPr>
        <p:blipFill>
          <a:blip r:embed="rId3" cstate="print"/>
          <a:srcRect/>
          <a:stretch>
            <a:fillRect/>
          </a:stretch>
        </p:blipFill>
        <p:spPr bwMode="auto">
          <a:xfrm>
            <a:off x="469900" y="2598738"/>
            <a:ext cx="2155825" cy="2701925"/>
          </a:xfrm>
          <a:prstGeom prst="rect">
            <a:avLst/>
          </a:prstGeom>
          <a:noFill/>
          <a:ln w="9525">
            <a:noFill/>
            <a:miter lim="800000"/>
            <a:headEnd/>
            <a:tailEnd/>
          </a:ln>
        </p:spPr>
      </p:pic>
      <p:sp>
        <p:nvSpPr>
          <p:cNvPr id="27651" name="Rectangle 3"/>
          <p:cNvSpPr>
            <a:spLocks noGrp="1" noChangeArrowheads="1"/>
          </p:cNvSpPr>
          <p:nvPr>
            <p:ph type="subTitle" idx="1"/>
          </p:nvPr>
        </p:nvSpPr>
        <p:spPr>
          <a:xfrm>
            <a:off x="3089275" y="2122488"/>
            <a:ext cx="5445125" cy="3608387"/>
          </a:xfrm>
        </p:spPr>
        <p:txBody>
          <a:bodyPr/>
          <a:lstStyle>
            <a:lvl1pPr marL="0" indent="0">
              <a:buFont typeface="Wingdings 2" pitchFamily="18" charset="2"/>
              <a:buNone/>
              <a:defRPr sz="3600">
                <a:solidFill>
                  <a:srgbClr val="FF6600"/>
                </a:solidFill>
              </a:defRPr>
            </a:lvl1pPr>
          </a:lstStyle>
          <a:p>
            <a:r>
              <a:rPr lang="en-US" altLang="en-US"/>
              <a:t>Click to edit Master subtitle style</a:t>
            </a:r>
          </a:p>
        </p:txBody>
      </p:sp>
      <p:sp>
        <p:nvSpPr>
          <p:cNvPr id="27655" name="Rectangle 7"/>
          <p:cNvSpPr>
            <a:spLocks noGrp="1" noChangeArrowheads="1"/>
          </p:cNvSpPr>
          <p:nvPr>
            <p:ph type="ctrTitle"/>
          </p:nvPr>
        </p:nvSpPr>
        <p:spPr>
          <a:xfrm>
            <a:off x="231775" y="373063"/>
            <a:ext cx="8332788" cy="1389062"/>
          </a:xfrm>
        </p:spPr>
        <p:txBody>
          <a:bodyPr/>
          <a:lstStyle>
            <a:lvl1pPr>
              <a:defRPr sz="4600"/>
            </a:lvl1pPr>
          </a:lstStyle>
          <a:p>
            <a:r>
              <a:rPr lang="en-US" altLang="en-US"/>
              <a:t>Click to edit Master title style</a:t>
            </a:r>
          </a:p>
        </p:txBody>
      </p:sp>
      <p:sp>
        <p:nvSpPr>
          <p:cNvPr id="7" name="Rectangle 4"/>
          <p:cNvSpPr>
            <a:spLocks noGrp="1" noChangeArrowheads="1"/>
          </p:cNvSpPr>
          <p:nvPr>
            <p:ph type="dt" sz="half" idx="10"/>
          </p:nvPr>
        </p:nvSpPr>
        <p:spPr>
          <a:xfrm>
            <a:off x="457200" y="6243638"/>
            <a:ext cx="2133600" cy="457200"/>
          </a:xfrm>
        </p:spPr>
        <p:txBody>
          <a:bodyPr/>
          <a:lstStyle>
            <a:lvl1pPr>
              <a:defRPr>
                <a:solidFill>
                  <a:srgbClr val="006666"/>
                </a:solidFill>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solidFill>
                  <a:srgbClr val="006666"/>
                </a:solidFill>
              </a:defRPr>
            </a:lvl1pPr>
          </a:lstStyle>
          <a:p>
            <a:pPr>
              <a:defRPr/>
            </a:pPr>
            <a:endParaRPr lang="en-US" altLang="en-US"/>
          </a:p>
        </p:txBody>
      </p:sp>
      <p:sp>
        <p:nvSpPr>
          <p:cNvPr id="9" name="Rectangle 6"/>
          <p:cNvSpPr>
            <a:spLocks noGrp="1" noChangeArrowheads="1"/>
          </p:cNvSpPr>
          <p:nvPr>
            <p:ph type="sldNum" sz="quarter" idx="12"/>
          </p:nvPr>
        </p:nvSpPr>
        <p:spPr>
          <a:xfrm>
            <a:off x="6553200" y="6243638"/>
            <a:ext cx="2133600" cy="457200"/>
          </a:xfrm>
        </p:spPr>
        <p:txBody>
          <a:bodyPr/>
          <a:lstStyle>
            <a:lvl1pPr>
              <a:defRPr>
                <a:solidFill>
                  <a:srgbClr val="006666"/>
                </a:solidFill>
              </a:defRPr>
            </a:lvl1pPr>
          </a:lstStyle>
          <a:p>
            <a:pPr>
              <a:defRPr/>
            </a:pPr>
            <a:fld id="{4C649EFB-9CB3-4347-8A18-F3E497A3E32D}" type="slidenum">
              <a:rPr lang="en-US" altLang="en-US"/>
              <a:pPr>
                <a:defRPr/>
              </a:pPr>
              <a:t>‹#›</a:t>
            </a:fld>
            <a:endParaRPr lang="en-US" altLang="en-US" dirty="0"/>
          </a:p>
        </p:txBody>
      </p:sp>
    </p:spTree>
  </p:cSld>
  <p:clrMapOvr>
    <a:masterClrMapping/>
  </p:clrMapOvr>
  <p:transition spd="slow">
    <p:spli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sz="quarter" idx="12"/>
          </p:nvPr>
        </p:nvSpPr>
        <p:spPr>
          <a:ln/>
        </p:spPr>
        <p:txBody>
          <a:bodyPr/>
          <a:lstStyle>
            <a:lvl1pPr>
              <a:defRPr/>
            </a:lvl1pPr>
          </a:lstStyle>
          <a:p>
            <a:pPr>
              <a:defRPr/>
            </a:pPr>
            <a:fld id="{95779E60-2CC7-4CA8-95B2-6A47B42C2A9C}" type="slidenum">
              <a:rPr lang="en-US" altLang="en-US"/>
              <a:pPr>
                <a:defRPr/>
              </a:pPr>
              <a:t>‹#›</a:t>
            </a:fld>
            <a:endParaRPr lang="en-US" altLang="en-US" dirty="0"/>
          </a:p>
        </p:txBody>
      </p:sp>
    </p:spTree>
  </p:cSld>
  <p:clrMapOvr>
    <a:masterClrMapping/>
  </p:clrMapOvr>
  <p:transition spd="slow">
    <p:spli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sz="quarter" idx="12"/>
          </p:nvPr>
        </p:nvSpPr>
        <p:spPr>
          <a:ln/>
        </p:spPr>
        <p:txBody>
          <a:bodyPr/>
          <a:lstStyle>
            <a:lvl1pPr>
              <a:defRPr/>
            </a:lvl1pPr>
          </a:lstStyle>
          <a:p>
            <a:pPr>
              <a:defRPr/>
            </a:pPr>
            <a:fld id="{25477F1B-8DEE-4855-9B06-344AAA96EF3C}" type="slidenum">
              <a:rPr lang="en-US" altLang="en-US"/>
              <a:pPr>
                <a:defRPr/>
              </a:pPr>
              <a:t>‹#›</a:t>
            </a:fld>
            <a:endParaRPr lang="en-US" altLang="en-US" dirty="0"/>
          </a:p>
        </p:txBody>
      </p:sp>
    </p:spTree>
  </p:cSld>
  <p:clrMapOvr>
    <a:masterClrMapping/>
  </p:clrMapOvr>
  <p:transition spd="slow">
    <p:spli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290638"/>
            <a:ext cx="4038600" cy="4806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290638"/>
            <a:ext cx="4038600" cy="4806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sz="quarter" idx="12"/>
          </p:nvPr>
        </p:nvSpPr>
        <p:spPr>
          <a:ln/>
        </p:spPr>
        <p:txBody>
          <a:bodyPr/>
          <a:lstStyle>
            <a:lvl1pPr>
              <a:defRPr/>
            </a:lvl1pPr>
          </a:lstStyle>
          <a:p>
            <a:pPr>
              <a:defRPr/>
            </a:pPr>
            <a:fld id="{8618BEBE-FBBC-47F4-94C2-4D1844FC114F}" type="slidenum">
              <a:rPr lang="en-US" altLang="en-US"/>
              <a:pPr>
                <a:defRPr/>
              </a:pPr>
              <a:t>‹#›</a:t>
            </a:fld>
            <a:endParaRPr lang="en-US" altLang="en-US" dirty="0"/>
          </a:p>
        </p:txBody>
      </p:sp>
    </p:spTree>
  </p:cSld>
  <p:clrMapOvr>
    <a:masterClrMapping/>
  </p:clrMapOvr>
  <p:transition spd="slow">
    <p:spli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sz="quarter" idx="12"/>
          </p:nvPr>
        </p:nvSpPr>
        <p:spPr>
          <a:ln/>
        </p:spPr>
        <p:txBody>
          <a:bodyPr/>
          <a:lstStyle>
            <a:lvl1pPr>
              <a:defRPr/>
            </a:lvl1pPr>
          </a:lstStyle>
          <a:p>
            <a:pPr>
              <a:defRPr/>
            </a:pPr>
            <a:fld id="{BC1D43EB-D256-49F2-B3EF-D1DDDFDEFD7D}" type="slidenum">
              <a:rPr lang="en-US" altLang="en-US"/>
              <a:pPr>
                <a:defRPr/>
              </a:pPr>
              <a:t>‹#›</a:t>
            </a:fld>
            <a:endParaRPr lang="en-US" altLang="en-US" dirty="0"/>
          </a:p>
        </p:txBody>
      </p:sp>
    </p:spTree>
  </p:cSld>
  <p:clrMapOvr>
    <a:masterClrMapping/>
  </p:clrMapOvr>
  <p:transition spd="slow">
    <p:spli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sz="quarter" idx="12"/>
          </p:nvPr>
        </p:nvSpPr>
        <p:spPr>
          <a:ln/>
        </p:spPr>
        <p:txBody>
          <a:bodyPr/>
          <a:lstStyle>
            <a:lvl1pPr>
              <a:defRPr/>
            </a:lvl1pPr>
          </a:lstStyle>
          <a:p>
            <a:pPr>
              <a:defRPr/>
            </a:pPr>
            <a:fld id="{6D6B4318-8147-4999-AE06-B0A9C6EBD778}" type="slidenum">
              <a:rPr lang="en-US" altLang="en-US"/>
              <a:pPr>
                <a:defRPr/>
              </a:pPr>
              <a:t>‹#›</a:t>
            </a:fld>
            <a:endParaRPr lang="en-US" altLang="en-US" dirty="0"/>
          </a:p>
        </p:txBody>
      </p:sp>
    </p:spTree>
  </p:cSld>
  <p:clrMapOvr>
    <a:masterClrMapping/>
  </p:clrMapOvr>
  <p:transition spd="slow">
    <p:spli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sz="quarter" idx="12"/>
          </p:nvPr>
        </p:nvSpPr>
        <p:spPr>
          <a:ln/>
        </p:spPr>
        <p:txBody>
          <a:bodyPr/>
          <a:lstStyle>
            <a:lvl1pPr>
              <a:defRPr/>
            </a:lvl1pPr>
          </a:lstStyle>
          <a:p>
            <a:pPr>
              <a:defRPr/>
            </a:pPr>
            <a:fld id="{3496C4DE-400A-4EBC-B3D8-3B03674D6AEC}" type="slidenum">
              <a:rPr lang="en-US" altLang="en-US"/>
              <a:pPr>
                <a:defRPr/>
              </a:pPr>
              <a:t>‹#›</a:t>
            </a:fld>
            <a:endParaRPr lang="en-US" altLang="en-US" dirty="0"/>
          </a:p>
        </p:txBody>
      </p:sp>
    </p:spTree>
  </p:cSld>
  <p:clrMapOvr>
    <a:masterClrMapping/>
  </p:clrMapOvr>
  <p:transition spd="slow">
    <p:spli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sz="quarter" idx="12"/>
          </p:nvPr>
        </p:nvSpPr>
        <p:spPr>
          <a:ln/>
        </p:spPr>
        <p:txBody>
          <a:bodyPr/>
          <a:lstStyle>
            <a:lvl1pPr>
              <a:defRPr/>
            </a:lvl1pPr>
          </a:lstStyle>
          <a:p>
            <a:pPr>
              <a:defRPr/>
            </a:pPr>
            <a:fld id="{A55C96CE-C0A9-434F-9DC8-10337AB09680}" type="slidenum">
              <a:rPr lang="en-US" altLang="en-US"/>
              <a:pPr>
                <a:defRPr/>
              </a:pPr>
              <a:t>‹#›</a:t>
            </a:fld>
            <a:endParaRPr lang="en-US" altLang="en-US" dirty="0"/>
          </a:p>
        </p:txBody>
      </p:sp>
    </p:spTree>
  </p:cSld>
  <p:clrMapOvr>
    <a:masterClrMapping/>
  </p:clrMapOvr>
  <p:transition spd="slow">
    <p:spli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sz="quarter" idx="12"/>
          </p:nvPr>
        </p:nvSpPr>
        <p:spPr>
          <a:ln/>
        </p:spPr>
        <p:txBody>
          <a:bodyPr/>
          <a:lstStyle>
            <a:lvl1pPr>
              <a:defRPr/>
            </a:lvl1pPr>
          </a:lstStyle>
          <a:p>
            <a:pPr>
              <a:defRPr/>
            </a:pPr>
            <a:fld id="{449B01D1-6F22-45A2-9D1E-CEAFF992BB99}" type="slidenum">
              <a:rPr lang="en-US" altLang="en-US"/>
              <a:pPr>
                <a:defRPr/>
              </a:pPr>
              <a:t>‹#›</a:t>
            </a:fld>
            <a:endParaRPr lang="en-US" altLang="en-US" dirty="0"/>
          </a:p>
        </p:txBody>
      </p:sp>
    </p:spTree>
  </p:cSld>
  <p:clrMapOvr>
    <a:masterClrMapping/>
  </p:clrMapOvr>
  <p:transition spd="slow">
    <p:spli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sz="quarter" idx="12"/>
          </p:nvPr>
        </p:nvSpPr>
        <p:spPr>
          <a:ln/>
        </p:spPr>
        <p:txBody>
          <a:bodyPr/>
          <a:lstStyle>
            <a:lvl1pPr>
              <a:defRPr/>
            </a:lvl1pPr>
          </a:lstStyle>
          <a:p>
            <a:pPr>
              <a:defRPr/>
            </a:pPr>
            <a:fld id="{92D0AF20-9345-4396-BF4D-F82F256D7C94}" type="slidenum">
              <a:rPr lang="en-US" altLang="en-US"/>
              <a:pPr>
                <a:defRPr/>
              </a:pPr>
              <a:t>‹#›</a:t>
            </a:fld>
            <a:endParaRPr lang="en-US" altLang="en-US" dirty="0"/>
          </a:p>
        </p:txBody>
      </p:sp>
    </p:spTree>
  </p:cSld>
  <p:clrMapOvr>
    <a:masterClrMapping/>
  </p:clrMapOvr>
  <p:transition spd="slow">
    <p:spli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26263" y="204788"/>
            <a:ext cx="2217737" cy="5892800"/>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268288" y="204788"/>
            <a:ext cx="6505575" cy="5892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sz="quarter" idx="12"/>
          </p:nvPr>
        </p:nvSpPr>
        <p:spPr>
          <a:ln/>
        </p:spPr>
        <p:txBody>
          <a:bodyPr/>
          <a:lstStyle>
            <a:lvl1pPr>
              <a:defRPr/>
            </a:lvl1pPr>
          </a:lstStyle>
          <a:p>
            <a:pPr>
              <a:defRPr/>
            </a:pPr>
            <a:fld id="{5B74E58E-EC2C-455B-BD01-CBC2872CD1D6}" type="slidenum">
              <a:rPr lang="en-US" altLang="en-US"/>
              <a:pPr>
                <a:defRPr/>
              </a:pPr>
              <a:t>‹#›</a:t>
            </a:fld>
            <a:endParaRPr lang="en-US" altLang="en-US" dirty="0"/>
          </a:p>
        </p:txBody>
      </p:sp>
    </p:spTree>
  </p:cSld>
  <p:clrMapOvr>
    <a:masterClrMapping/>
  </p:clrMapOvr>
  <p:transition spd="slow">
    <p:spli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290638"/>
            <a:ext cx="8229600" cy="4806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627" name="Rectangle 3"/>
          <p:cNvSpPr>
            <a:spLocks noGrp="1" noChangeArrowheads="1"/>
          </p:cNvSpPr>
          <p:nvPr>
            <p:ph type="dt" sz="half" idx="2"/>
          </p:nvPr>
        </p:nvSpPr>
        <p:spPr bwMode="auto">
          <a:xfrm>
            <a:off x="2066925" y="6348413"/>
            <a:ext cx="1150938" cy="2492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a:defRPr/>
            </a:pPr>
            <a:endParaRPr lang="en-US" altLang="en-US"/>
          </a:p>
        </p:txBody>
      </p:sp>
      <p:sp>
        <p:nvSpPr>
          <p:cNvPr id="26628" name="Rectangle 4"/>
          <p:cNvSpPr>
            <a:spLocks noGrp="1" noChangeArrowheads="1"/>
          </p:cNvSpPr>
          <p:nvPr>
            <p:ph type="ftr" sz="quarter" idx="3"/>
          </p:nvPr>
        </p:nvSpPr>
        <p:spPr bwMode="auto">
          <a:xfrm>
            <a:off x="3341688" y="6338888"/>
            <a:ext cx="28956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a:defRPr/>
            </a:pPr>
            <a:endParaRPr lang="en-US" altLang="en-US"/>
          </a:p>
        </p:txBody>
      </p:sp>
      <p:sp>
        <p:nvSpPr>
          <p:cNvPr id="26629" name="Rectangle 5"/>
          <p:cNvSpPr>
            <a:spLocks noGrp="1" noChangeArrowheads="1"/>
          </p:cNvSpPr>
          <p:nvPr>
            <p:ph type="sldNum" sz="quarter" idx="4"/>
          </p:nvPr>
        </p:nvSpPr>
        <p:spPr bwMode="auto">
          <a:xfrm>
            <a:off x="6375400" y="6335713"/>
            <a:ext cx="2282825"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pPr>
              <a:defRPr/>
            </a:pPr>
            <a:fld id="{5E755C45-53A9-4F13-8A47-3C822964FB3C}" type="slidenum">
              <a:rPr lang="en-US" altLang="en-US"/>
              <a:pPr>
                <a:defRPr/>
              </a:pPr>
              <a:t>‹#›</a:t>
            </a:fld>
            <a:endParaRPr lang="en-US" altLang="en-US" dirty="0"/>
          </a:p>
        </p:txBody>
      </p:sp>
      <p:sp>
        <p:nvSpPr>
          <p:cNvPr id="26630" name="Line 6"/>
          <p:cNvSpPr>
            <a:spLocks noChangeShapeType="1"/>
          </p:cNvSpPr>
          <p:nvPr/>
        </p:nvSpPr>
        <p:spPr bwMode="auto">
          <a:xfrm>
            <a:off x="457200" y="6159500"/>
            <a:ext cx="8229600" cy="0"/>
          </a:xfrm>
          <a:prstGeom prst="line">
            <a:avLst/>
          </a:prstGeom>
          <a:noFill/>
          <a:ln w="28575">
            <a:solidFill>
              <a:schemeClr val="hlink"/>
            </a:solidFill>
            <a:round/>
            <a:headEnd/>
            <a:tailEnd/>
          </a:ln>
          <a:effectLst/>
        </p:spPr>
        <p:txBody>
          <a:bodyPr/>
          <a:lstStyle/>
          <a:p>
            <a:pPr>
              <a:defRPr/>
            </a:pPr>
            <a:endParaRPr lang="en-AU" dirty="0"/>
          </a:p>
        </p:txBody>
      </p:sp>
      <p:pic>
        <p:nvPicPr>
          <p:cNvPr id="1031" name="Picture 7" descr="fuzzblok-A-5"/>
          <p:cNvPicPr>
            <a:picLocks noChangeAspect="1" noChangeArrowheads="1"/>
          </p:cNvPicPr>
          <p:nvPr/>
        </p:nvPicPr>
        <p:blipFill>
          <a:blip r:embed="rId13" cstate="print"/>
          <a:srcRect/>
          <a:stretch>
            <a:fillRect/>
          </a:stretch>
        </p:blipFill>
        <p:spPr bwMode="auto">
          <a:xfrm>
            <a:off x="0" y="0"/>
            <a:ext cx="9144000" cy="1222375"/>
          </a:xfrm>
          <a:prstGeom prst="rect">
            <a:avLst/>
          </a:prstGeom>
          <a:noFill/>
          <a:ln w="9525">
            <a:noFill/>
            <a:miter lim="800000"/>
            <a:headEnd/>
            <a:tailEnd/>
          </a:ln>
        </p:spPr>
      </p:pic>
      <p:sp>
        <p:nvSpPr>
          <p:cNvPr id="1032" name="Rectangle 8"/>
          <p:cNvSpPr>
            <a:spLocks noGrp="1" noChangeArrowheads="1"/>
          </p:cNvSpPr>
          <p:nvPr>
            <p:ph type="title"/>
          </p:nvPr>
        </p:nvSpPr>
        <p:spPr bwMode="auto">
          <a:xfrm>
            <a:off x="268288" y="204788"/>
            <a:ext cx="8875712" cy="711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pic>
        <p:nvPicPr>
          <p:cNvPr id="1033" name="Picture 9" descr="Smalltransparenthorizontallogo"/>
          <p:cNvPicPr>
            <a:picLocks noChangeAspect="1" noChangeArrowheads="1"/>
          </p:cNvPicPr>
          <p:nvPr/>
        </p:nvPicPr>
        <p:blipFill>
          <a:blip r:embed="rId14" cstate="print"/>
          <a:srcRect/>
          <a:stretch>
            <a:fillRect/>
          </a:stretch>
        </p:blipFill>
        <p:spPr bwMode="auto">
          <a:xfrm>
            <a:off x="403225" y="6223000"/>
            <a:ext cx="1428750" cy="457200"/>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844"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ransition spd="slow">
    <p:split dir="in"/>
  </p:transition>
  <p:txStyles>
    <p:titleStyle>
      <a:lvl1pPr algn="l" rtl="0" eaLnBrk="0" fontAlgn="base" hangingPunct="0">
        <a:spcBef>
          <a:spcPct val="0"/>
        </a:spcBef>
        <a:spcAft>
          <a:spcPct val="0"/>
        </a:spcAft>
        <a:defRPr sz="3000" b="1">
          <a:solidFill>
            <a:srgbClr val="FF6600"/>
          </a:solidFill>
          <a:latin typeface="+mj-lt"/>
          <a:ea typeface="+mj-ea"/>
          <a:cs typeface="+mj-cs"/>
        </a:defRPr>
      </a:lvl1pPr>
      <a:lvl2pPr algn="l" rtl="0" eaLnBrk="0" fontAlgn="base" hangingPunct="0">
        <a:spcBef>
          <a:spcPct val="0"/>
        </a:spcBef>
        <a:spcAft>
          <a:spcPct val="0"/>
        </a:spcAft>
        <a:defRPr sz="3000" b="1">
          <a:solidFill>
            <a:srgbClr val="FF6600"/>
          </a:solidFill>
          <a:latin typeface="Arial" charset="0"/>
        </a:defRPr>
      </a:lvl2pPr>
      <a:lvl3pPr algn="l" rtl="0" eaLnBrk="0" fontAlgn="base" hangingPunct="0">
        <a:spcBef>
          <a:spcPct val="0"/>
        </a:spcBef>
        <a:spcAft>
          <a:spcPct val="0"/>
        </a:spcAft>
        <a:defRPr sz="3000" b="1">
          <a:solidFill>
            <a:srgbClr val="FF6600"/>
          </a:solidFill>
          <a:latin typeface="Arial" charset="0"/>
        </a:defRPr>
      </a:lvl3pPr>
      <a:lvl4pPr algn="l" rtl="0" eaLnBrk="0" fontAlgn="base" hangingPunct="0">
        <a:spcBef>
          <a:spcPct val="0"/>
        </a:spcBef>
        <a:spcAft>
          <a:spcPct val="0"/>
        </a:spcAft>
        <a:defRPr sz="3000" b="1">
          <a:solidFill>
            <a:srgbClr val="FF6600"/>
          </a:solidFill>
          <a:latin typeface="Arial" charset="0"/>
        </a:defRPr>
      </a:lvl4pPr>
      <a:lvl5pPr algn="l" rtl="0" eaLnBrk="0" fontAlgn="base" hangingPunct="0">
        <a:spcBef>
          <a:spcPct val="0"/>
        </a:spcBef>
        <a:spcAft>
          <a:spcPct val="0"/>
        </a:spcAft>
        <a:defRPr sz="3000" b="1">
          <a:solidFill>
            <a:srgbClr val="FF6600"/>
          </a:solidFill>
          <a:latin typeface="Arial" charset="0"/>
        </a:defRPr>
      </a:lvl5pPr>
      <a:lvl6pPr marL="457200" algn="l" rtl="0" fontAlgn="base">
        <a:spcBef>
          <a:spcPct val="0"/>
        </a:spcBef>
        <a:spcAft>
          <a:spcPct val="0"/>
        </a:spcAft>
        <a:defRPr sz="3000" b="1">
          <a:solidFill>
            <a:srgbClr val="FF6600"/>
          </a:solidFill>
          <a:latin typeface="Arial" charset="0"/>
        </a:defRPr>
      </a:lvl6pPr>
      <a:lvl7pPr marL="914400" algn="l" rtl="0" fontAlgn="base">
        <a:spcBef>
          <a:spcPct val="0"/>
        </a:spcBef>
        <a:spcAft>
          <a:spcPct val="0"/>
        </a:spcAft>
        <a:defRPr sz="3000" b="1">
          <a:solidFill>
            <a:srgbClr val="FF6600"/>
          </a:solidFill>
          <a:latin typeface="Arial" charset="0"/>
        </a:defRPr>
      </a:lvl7pPr>
      <a:lvl8pPr marL="1371600" algn="l" rtl="0" fontAlgn="base">
        <a:spcBef>
          <a:spcPct val="0"/>
        </a:spcBef>
        <a:spcAft>
          <a:spcPct val="0"/>
        </a:spcAft>
        <a:defRPr sz="3000" b="1">
          <a:solidFill>
            <a:srgbClr val="FF6600"/>
          </a:solidFill>
          <a:latin typeface="Arial" charset="0"/>
        </a:defRPr>
      </a:lvl8pPr>
      <a:lvl9pPr marL="1828800" algn="l" rtl="0" fontAlgn="base">
        <a:spcBef>
          <a:spcPct val="0"/>
        </a:spcBef>
        <a:spcAft>
          <a:spcPct val="0"/>
        </a:spcAft>
        <a:defRPr sz="3000" b="1">
          <a:solidFill>
            <a:srgbClr val="FF6600"/>
          </a:solidFill>
          <a:latin typeface="Arial" charset="0"/>
        </a:defRPr>
      </a:lvl9pPr>
    </p:titleStyle>
    <p:bodyStyle>
      <a:lvl1pPr marL="342900" indent="-342900" algn="l" rtl="0" eaLnBrk="0" fontAlgn="base" hangingPunct="0">
        <a:spcBef>
          <a:spcPct val="20000"/>
        </a:spcBef>
        <a:spcAft>
          <a:spcPct val="0"/>
        </a:spcAft>
        <a:buClr>
          <a:srgbClr val="006699"/>
        </a:buClr>
        <a:buSzPct val="65000"/>
        <a:buFont typeface="Wingdings 2" pitchFamily="18" charset="2"/>
        <a:buChar char=""/>
        <a:defRPr sz="3000">
          <a:solidFill>
            <a:schemeClr val="bg1"/>
          </a:solidFill>
          <a:latin typeface="+mn-lt"/>
          <a:ea typeface="+mn-ea"/>
          <a:cs typeface="+mn-cs"/>
        </a:defRPr>
      </a:lvl1pPr>
      <a:lvl2pPr marL="669925" indent="-325438" algn="l" rtl="0" eaLnBrk="0" fontAlgn="base" hangingPunct="0">
        <a:spcBef>
          <a:spcPct val="20000"/>
        </a:spcBef>
        <a:spcAft>
          <a:spcPct val="0"/>
        </a:spcAft>
        <a:buClr>
          <a:srgbClr val="006699"/>
        </a:buClr>
        <a:buSzPct val="65000"/>
        <a:buFont typeface="Wingdings 2" pitchFamily="18" charset="2"/>
        <a:buChar char=""/>
        <a:defRPr sz="2600">
          <a:solidFill>
            <a:schemeClr val="bg1"/>
          </a:solidFill>
          <a:latin typeface="+mn-lt"/>
        </a:defRPr>
      </a:lvl2pPr>
      <a:lvl3pPr marL="1022350" indent="-350838" algn="l" rtl="0" eaLnBrk="0" fontAlgn="base" hangingPunct="0">
        <a:spcBef>
          <a:spcPct val="20000"/>
        </a:spcBef>
        <a:spcAft>
          <a:spcPct val="0"/>
        </a:spcAft>
        <a:buClr>
          <a:srgbClr val="006699"/>
        </a:buClr>
        <a:buSzPct val="65000"/>
        <a:buFont typeface="Wingdings 2" pitchFamily="18" charset="2"/>
        <a:buChar char=""/>
        <a:defRPr sz="2200">
          <a:solidFill>
            <a:schemeClr val="bg1"/>
          </a:solidFill>
          <a:latin typeface="+mn-lt"/>
        </a:defRPr>
      </a:lvl3pPr>
      <a:lvl4pPr marL="1339850" indent="-315913" algn="l" rtl="0" eaLnBrk="0" fontAlgn="base" hangingPunct="0">
        <a:spcBef>
          <a:spcPct val="20000"/>
        </a:spcBef>
        <a:spcAft>
          <a:spcPct val="0"/>
        </a:spcAft>
        <a:buClr>
          <a:srgbClr val="006699"/>
        </a:buClr>
        <a:buSzPct val="65000"/>
        <a:buFont typeface="Wingdings 2" pitchFamily="18" charset="2"/>
        <a:buChar char=""/>
        <a:defRPr sz="2000">
          <a:solidFill>
            <a:schemeClr val="bg1"/>
          </a:solidFill>
          <a:latin typeface="+mn-lt"/>
        </a:defRPr>
      </a:lvl4pPr>
      <a:lvl5pPr marL="1681163" indent="-339725" algn="l" rtl="0" eaLnBrk="0" fontAlgn="base" hangingPunct="0">
        <a:spcBef>
          <a:spcPct val="20000"/>
        </a:spcBef>
        <a:spcAft>
          <a:spcPct val="0"/>
        </a:spcAft>
        <a:buClr>
          <a:srgbClr val="006699"/>
        </a:buClr>
        <a:buSzPct val="65000"/>
        <a:buFont typeface="Wingdings 2" pitchFamily="18" charset="2"/>
        <a:buChar char=""/>
        <a:defRPr sz="2000">
          <a:solidFill>
            <a:schemeClr val="bg1"/>
          </a:solidFill>
          <a:latin typeface="+mn-lt"/>
        </a:defRPr>
      </a:lvl5pPr>
      <a:lvl6pPr marL="2138363" indent="-339725" algn="l" rtl="0" fontAlgn="base">
        <a:spcBef>
          <a:spcPct val="20000"/>
        </a:spcBef>
        <a:spcAft>
          <a:spcPct val="0"/>
        </a:spcAft>
        <a:buClr>
          <a:srgbClr val="006699"/>
        </a:buClr>
        <a:buSzPct val="65000"/>
        <a:buFont typeface="Wingdings 2" pitchFamily="18" charset="2"/>
        <a:buChar char=""/>
        <a:defRPr sz="2000">
          <a:solidFill>
            <a:schemeClr val="bg1"/>
          </a:solidFill>
          <a:latin typeface="+mn-lt"/>
        </a:defRPr>
      </a:lvl6pPr>
      <a:lvl7pPr marL="2595563" indent="-339725" algn="l" rtl="0" fontAlgn="base">
        <a:spcBef>
          <a:spcPct val="20000"/>
        </a:spcBef>
        <a:spcAft>
          <a:spcPct val="0"/>
        </a:spcAft>
        <a:buClr>
          <a:srgbClr val="006699"/>
        </a:buClr>
        <a:buSzPct val="65000"/>
        <a:buFont typeface="Wingdings 2" pitchFamily="18" charset="2"/>
        <a:buChar char=""/>
        <a:defRPr sz="2000">
          <a:solidFill>
            <a:schemeClr val="bg1"/>
          </a:solidFill>
          <a:latin typeface="+mn-lt"/>
        </a:defRPr>
      </a:lvl7pPr>
      <a:lvl8pPr marL="3052763" indent="-339725" algn="l" rtl="0" fontAlgn="base">
        <a:spcBef>
          <a:spcPct val="20000"/>
        </a:spcBef>
        <a:spcAft>
          <a:spcPct val="0"/>
        </a:spcAft>
        <a:buClr>
          <a:srgbClr val="006699"/>
        </a:buClr>
        <a:buSzPct val="65000"/>
        <a:buFont typeface="Wingdings 2" pitchFamily="18" charset="2"/>
        <a:buChar char=""/>
        <a:defRPr sz="2000">
          <a:solidFill>
            <a:schemeClr val="bg1"/>
          </a:solidFill>
          <a:latin typeface="+mn-lt"/>
        </a:defRPr>
      </a:lvl8pPr>
      <a:lvl9pPr marL="3509963" indent="-339725" algn="l" rtl="0" fontAlgn="base">
        <a:spcBef>
          <a:spcPct val="20000"/>
        </a:spcBef>
        <a:spcAft>
          <a:spcPct val="0"/>
        </a:spcAft>
        <a:buClr>
          <a:srgbClr val="006699"/>
        </a:buClr>
        <a:buSzPct val="65000"/>
        <a:buFont typeface="Wingdings 2" pitchFamily="18" charset="2"/>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feedback@careint.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3635896" y="2122488"/>
            <a:ext cx="5400599" cy="3608387"/>
          </a:xfrm>
        </p:spPr>
        <p:txBody>
          <a:bodyPr/>
          <a:lstStyle/>
          <a:p>
            <a:pPr eaLnBrk="1" hangingPunct="1"/>
            <a:r>
              <a:rPr lang="en-US" sz="5400" b="1" dirty="0">
                <a:solidFill>
                  <a:schemeClr val="bg2"/>
                </a:solidFill>
              </a:rPr>
              <a:t>Feedback and Complaints about CARE</a:t>
            </a:r>
            <a:endParaRPr lang="en-US" sz="2000" b="1" dirty="0">
              <a:solidFill>
                <a:schemeClr val="bg2"/>
              </a:solidFill>
            </a:endParaRPr>
          </a:p>
          <a:p>
            <a:pPr eaLnBrk="1" hangingPunct="1"/>
            <a:endParaRPr lang="en-US" sz="2000" dirty="0">
              <a:solidFill>
                <a:schemeClr val="bg2"/>
              </a:solidFill>
            </a:endParaRPr>
          </a:p>
          <a:p>
            <a:pPr eaLnBrk="1" hangingPunct="1"/>
            <a:r>
              <a:rPr lang="en-US" sz="2000" dirty="0">
                <a:solidFill>
                  <a:schemeClr val="bg2"/>
                </a:solidFill>
              </a:rPr>
              <a:t>		</a:t>
            </a:r>
          </a:p>
          <a:p>
            <a:pPr eaLnBrk="1" hangingPunct="1"/>
            <a:endParaRPr lang="en-US" sz="4800" dirty="0">
              <a:solidFill>
                <a:schemeClr val="bg2"/>
              </a:solidFill>
            </a:endParaRPr>
          </a:p>
        </p:txBody>
      </p:sp>
      <p:sp>
        <p:nvSpPr>
          <p:cNvPr id="3074" name="Rectangle 2"/>
          <p:cNvSpPr>
            <a:spLocks noGrp="1" noChangeArrowheads="1"/>
          </p:cNvSpPr>
          <p:nvPr>
            <p:ph type="ctrTitle"/>
          </p:nvPr>
        </p:nvSpPr>
        <p:spPr/>
        <p:txBody>
          <a:bodyPr/>
          <a:lstStyle/>
          <a:p>
            <a:pPr eaLnBrk="1" hangingPunct="1"/>
            <a:r>
              <a:rPr lang="en-US" dirty="0"/>
              <a:t>                  </a:t>
            </a:r>
            <a:br>
              <a:rPr lang="en-US" dirty="0"/>
            </a:br>
            <a:br>
              <a:rPr lang="en-US" dirty="0"/>
            </a:br>
            <a:br>
              <a:rPr lang="en-US" dirty="0"/>
            </a:br>
            <a:endParaRPr lang="en-US" dirty="0"/>
          </a:p>
        </p:txBody>
      </p:sp>
    </p:spTree>
  </p:cSld>
  <p:clrMapOvr>
    <a:masterClrMapping/>
  </p:clrMapOvr>
  <p:transition spd="slow">
    <p:split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288" y="116632"/>
            <a:ext cx="8875712" cy="504056"/>
          </a:xfrm>
        </p:spPr>
        <p:txBody>
          <a:bodyPr/>
          <a:lstStyle/>
          <a:p>
            <a:r>
              <a:rPr lang="en-AU" sz="2800" dirty="0"/>
              <a:t>Introduction</a:t>
            </a:r>
            <a:br>
              <a:rPr lang="en-AU" dirty="0"/>
            </a:br>
            <a:endParaRPr lang="en-AU" dirty="0"/>
          </a:p>
        </p:txBody>
      </p:sp>
      <p:sp>
        <p:nvSpPr>
          <p:cNvPr id="3" name="Content Placeholder 2"/>
          <p:cNvSpPr>
            <a:spLocks noGrp="1"/>
          </p:cNvSpPr>
          <p:nvPr>
            <p:ph idx="1"/>
          </p:nvPr>
        </p:nvSpPr>
        <p:spPr>
          <a:xfrm>
            <a:off x="268288" y="620688"/>
            <a:ext cx="8624192" cy="5476900"/>
          </a:xfrm>
        </p:spPr>
        <p:txBody>
          <a:bodyPr/>
          <a:lstStyle/>
          <a:p>
            <a:pPr marL="344487" lvl="1" indent="0">
              <a:buNone/>
            </a:pPr>
            <a:endParaRPr lang="en-AU" sz="1400" dirty="0"/>
          </a:p>
          <a:p>
            <a:pPr marL="344487" lvl="1" indent="0">
              <a:buNone/>
            </a:pPr>
            <a:endParaRPr lang="en-AU" sz="1400" dirty="0">
              <a:solidFill>
                <a:schemeClr val="bg2"/>
              </a:solidFill>
            </a:endParaRPr>
          </a:p>
          <a:p>
            <a:pPr marL="344487" lvl="1" indent="0">
              <a:buNone/>
            </a:pPr>
            <a:r>
              <a:rPr lang="en-AU" sz="1800" dirty="0">
                <a:solidFill>
                  <a:schemeClr val="bg2"/>
                </a:solidFill>
              </a:rPr>
              <a:t>This information is to raise awareness about what behaviour you can expect from CARE people when we come to work in your community, and to let you know how to report feedback and complaints to CARE. </a:t>
            </a:r>
          </a:p>
          <a:p>
            <a:pPr marL="344487" lvl="1" indent="0">
              <a:buNone/>
            </a:pPr>
            <a:endParaRPr lang="en-AU" sz="1800" dirty="0">
              <a:solidFill>
                <a:schemeClr val="bg2"/>
              </a:solidFill>
            </a:endParaRPr>
          </a:p>
          <a:p>
            <a:pPr marL="344487" lvl="1" indent="0">
              <a:buNone/>
            </a:pPr>
            <a:r>
              <a:rPr lang="en-AU" sz="1800" dirty="0">
                <a:solidFill>
                  <a:schemeClr val="bg2"/>
                </a:solidFill>
              </a:rPr>
              <a:t>The reasons for setting this up is because:</a:t>
            </a:r>
          </a:p>
          <a:p>
            <a:pPr lvl="1">
              <a:buFont typeface="Wingdings" panose="05000000000000000000" pitchFamily="2" charset="2"/>
              <a:buChar char="Ø"/>
            </a:pPr>
            <a:r>
              <a:rPr lang="en-AU" sz="1800" dirty="0">
                <a:solidFill>
                  <a:schemeClr val="bg2"/>
                </a:solidFill>
              </a:rPr>
              <a:t>If project participants and communities are not happy about what Care is doing in their community, you can complain or provide feedback on how CARE is doing its work with communities.</a:t>
            </a:r>
          </a:p>
          <a:p>
            <a:pPr lvl="1">
              <a:buFont typeface="Wingdings" panose="05000000000000000000" pitchFamily="2" charset="2"/>
              <a:buChar char="Ø"/>
            </a:pPr>
            <a:r>
              <a:rPr lang="en-AU" sz="1800" dirty="0">
                <a:solidFill>
                  <a:schemeClr val="bg2"/>
                </a:solidFill>
              </a:rPr>
              <a:t>If Care People are causing harm or showing behaviour that is not acceptable, you have a right to raise those issues.</a:t>
            </a:r>
          </a:p>
          <a:p>
            <a:pPr marL="344487" lvl="1" indent="0">
              <a:buNone/>
            </a:pPr>
            <a:endParaRPr lang="en-AU" sz="1800" dirty="0">
              <a:solidFill>
                <a:schemeClr val="bg2"/>
              </a:solidFill>
            </a:endParaRPr>
          </a:p>
          <a:p>
            <a:pPr marL="344487" lvl="1" indent="0">
              <a:buNone/>
            </a:pPr>
            <a:r>
              <a:rPr lang="en-AU" sz="1800" dirty="0">
                <a:solidFill>
                  <a:schemeClr val="bg2"/>
                </a:solidFill>
              </a:rPr>
              <a:t>This is let you know that Care International is open to hearing any feedbacks or complaints you may have about CARE’s work and CARE People. Care will take those seriously and will respond to those complaints and feedbacks that are put forward to us.</a:t>
            </a:r>
          </a:p>
          <a:p>
            <a:pPr marL="344487" lvl="1" indent="0">
              <a:buNone/>
            </a:pPr>
            <a:endParaRPr lang="en-AU" sz="1400" dirty="0">
              <a:solidFill>
                <a:schemeClr val="bg2"/>
              </a:solidFill>
            </a:endParaRPr>
          </a:p>
          <a:p>
            <a:pPr marL="671512" lvl="2" indent="0">
              <a:buNone/>
            </a:pPr>
            <a:endParaRPr lang="en-AU" sz="1000" dirty="0"/>
          </a:p>
          <a:p>
            <a:pPr lvl="1"/>
            <a:endParaRPr lang="en-AU" sz="1400" dirty="0"/>
          </a:p>
          <a:p>
            <a:pPr lvl="1"/>
            <a:endParaRPr lang="en-AU" sz="1400" dirty="0"/>
          </a:p>
          <a:p>
            <a:pPr lvl="1"/>
            <a:endParaRPr lang="en-AU" sz="1400" dirty="0"/>
          </a:p>
          <a:p>
            <a:pPr lvl="1"/>
            <a:endParaRPr lang="en-AU" sz="1600" dirty="0"/>
          </a:p>
          <a:p>
            <a:pPr marL="344487" lvl="1" indent="0">
              <a:buNone/>
            </a:pPr>
            <a:endParaRPr lang="en-AU" sz="1600" dirty="0"/>
          </a:p>
          <a:p>
            <a:pPr lvl="1"/>
            <a:endParaRPr lang="en-AU" dirty="0"/>
          </a:p>
        </p:txBody>
      </p:sp>
    </p:spTree>
  </p:cSld>
  <p:clrMapOvr>
    <a:masterClrMapping/>
  </p:clrMapOvr>
  <p:transition spd="slow">
    <p:split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CARE people?</a:t>
            </a:r>
          </a:p>
        </p:txBody>
      </p:sp>
      <p:sp>
        <p:nvSpPr>
          <p:cNvPr id="3" name="Content Placeholder 2"/>
          <p:cNvSpPr>
            <a:spLocks noGrp="1"/>
          </p:cNvSpPr>
          <p:nvPr>
            <p:ph idx="1"/>
          </p:nvPr>
        </p:nvSpPr>
        <p:spPr>
          <a:xfrm>
            <a:off x="467544" y="915988"/>
            <a:ext cx="8229600" cy="5293535"/>
          </a:xfrm>
        </p:spPr>
        <p:txBody>
          <a:bodyPr/>
          <a:lstStyle/>
          <a:p>
            <a:pPr marL="0" indent="0">
              <a:buNone/>
            </a:pPr>
            <a:r>
              <a:rPr lang="en-US" sz="2800" b="1" dirty="0">
                <a:solidFill>
                  <a:schemeClr val="bg2"/>
                </a:solidFill>
              </a:rPr>
              <a:t>When we say ‘CARE people’ we mean:</a:t>
            </a:r>
          </a:p>
          <a:p>
            <a:pPr>
              <a:buFont typeface="Wingdings" panose="05000000000000000000" pitchFamily="2" charset="2"/>
              <a:buChar char="Ø"/>
            </a:pPr>
            <a:r>
              <a:rPr lang="en-US" sz="2400" dirty="0">
                <a:solidFill>
                  <a:schemeClr val="bg2"/>
                </a:solidFill>
              </a:rPr>
              <a:t>field staff, </a:t>
            </a:r>
          </a:p>
          <a:p>
            <a:pPr>
              <a:buFont typeface="Wingdings" panose="05000000000000000000" pitchFamily="2" charset="2"/>
              <a:buChar char="Ø"/>
            </a:pPr>
            <a:r>
              <a:rPr lang="en-US" sz="2400" dirty="0">
                <a:solidFill>
                  <a:schemeClr val="bg2"/>
                </a:solidFill>
              </a:rPr>
              <a:t>office staff, </a:t>
            </a:r>
          </a:p>
          <a:p>
            <a:pPr>
              <a:buFont typeface="Wingdings" panose="05000000000000000000" pitchFamily="2" charset="2"/>
              <a:buChar char="Ø"/>
            </a:pPr>
            <a:r>
              <a:rPr lang="en-US" sz="2400" dirty="0">
                <a:solidFill>
                  <a:schemeClr val="bg2"/>
                </a:solidFill>
              </a:rPr>
              <a:t>drivers, </a:t>
            </a:r>
          </a:p>
          <a:p>
            <a:pPr>
              <a:buFont typeface="Wingdings" panose="05000000000000000000" pitchFamily="2" charset="2"/>
              <a:buChar char="Ø"/>
            </a:pPr>
            <a:r>
              <a:rPr lang="en-US" sz="2400" dirty="0">
                <a:solidFill>
                  <a:schemeClr val="bg2"/>
                </a:solidFill>
              </a:rPr>
              <a:t>security guards, </a:t>
            </a:r>
          </a:p>
          <a:p>
            <a:pPr>
              <a:buFont typeface="Wingdings" panose="05000000000000000000" pitchFamily="2" charset="2"/>
              <a:buChar char="Ø"/>
            </a:pPr>
            <a:r>
              <a:rPr lang="en-US" sz="2400" dirty="0">
                <a:solidFill>
                  <a:schemeClr val="bg2"/>
                </a:solidFill>
              </a:rPr>
              <a:t>partners, </a:t>
            </a:r>
          </a:p>
          <a:p>
            <a:pPr>
              <a:buFont typeface="Wingdings" panose="05000000000000000000" pitchFamily="2" charset="2"/>
              <a:buChar char="Ø"/>
            </a:pPr>
            <a:r>
              <a:rPr lang="en-US" sz="2400" dirty="0">
                <a:solidFill>
                  <a:schemeClr val="bg2"/>
                </a:solidFill>
              </a:rPr>
              <a:t>Contractors</a:t>
            </a:r>
          </a:p>
          <a:p>
            <a:pPr>
              <a:buFont typeface="Wingdings" panose="05000000000000000000" pitchFamily="2" charset="2"/>
              <a:buChar char="Ø"/>
            </a:pPr>
            <a:r>
              <a:rPr lang="en-US" sz="2400" dirty="0">
                <a:solidFill>
                  <a:schemeClr val="bg2"/>
                </a:solidFill>
              </a:rPr>
              <a:t>Visiting donors or consultants</a:t>
            </a:r>
          </a:p>
          <a:p>
            <a:pPr>
              <a:buFont typeface="Wingdings" panose="05000000000000000000" pitchFamily="2" charset="2"/>
              <a:buChar char="Ø"/>
            </a:pPr>
            <a:r>
              <a:rPr lang="en-US" sz="2400" dirty="0">
                <a:solidFill>
                  <a:schemeClr val="bg2"/>
                </a:solidFill>
              </a:rPr>
              <a:t>Anyone who travels to communities with CARE.</a:t>
            </a:r>
          </a:p>
          <a:p>
            <a:endParaRPr lang="en-US" dirty="0"/>
          </a:p>
        </p:txBody>
      </p:sp>
    </p:spTree>
    <p:extLst>
      <p:ext uri="{BB962C8B-B14F-4D97-AF65-F5344CB8AC3E}">
        <p14:creationId xmlns:p14="http://schemas.microsoft.com/office/powerpoint/2010/main" val="1640791690"/>
      </p:ext>
    </p:extLst>
  </p:cSld>
  <p:clrMapOvr>
    <a:masterClrMapping/>
  </p:clrMapOvr>
  <p:transition spd="slow">
    <p:spli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can expect from CARE people:</a:t>
            </a:r>
          </a:p>
        </p:txBody>
      </p:sp>
      <p:sp>
        <p:nvSpPr>
          <p:cNvPr id="3" name="Content Placeholder 2"/>
          <p:cNvSpPr>
            <a:spLocks noGrp="1"/>
          </p:cNvSpPr>
          <p:nvPr>
            <p:ph idx="1"/>
          </p:nvPr>
        </p:nvSpPr>
        <p:spPr>
          <a:xfrm>
            <a:off x="457200" y="915988"/>
            <a:ext cx="8229600" cy="5181600"/>
          </a:xfrm>
        </p:spPr>
        <p:txBody>
          <a:bodyPr/>
          <a:lstStyle/>
          <a:p>
            <a:pPr marL="359410" indent="0">
              <a:lnSpc>
                <a:spcPct val="144000"/>
              </a:lnSpc>
              <a:spcBef>
                <a:spcPts val="0"/>
              </a:spcBef>
              <a:spcAft>
                <a:spcPts val="600"/>
              </a:spcAft>
              <a:buNone/>
            </a:pPr>
            <a:r>
              <a:rPr lang="en-US" sz="1600" b="1" kern="1400" dirty="0">
                <a:solidFill>
                  <a:srgbClr val="000000"/>
                </a:solidFill>
                <a:latin typeface="Arial" panose="020B0604020202020204" pitchFamily="34" charset="0"/>
              </a:rPr>
              <a:t>One of CARE’s key values is RESPECT.  This value applies to all CARE people.</a:t>
            </a:r>
          </a:p>
          <a:p>
            <a:pPr marL="359410" indent="0">
              <a:lnSpc>
                <a:spcPct val="144000"/>
              </a:lnSpc>
              <a:spcBef>
                <a:spcPts val="0"/>
              </a:spcBef>
              <a:spcAft>
                <a:spcPts val="600"/>
              </a:spcAft>
              <a:buNone/>
            </a:pPr>
            <a:r>
              <a:rPr lang="en-US" sz="1400" kern="1400" dirty="0">
                <a:solidFill>
                  <a:srgbClr val="000000"/>
                </a:solidFill>
              </a:rPr>
              <a:t>Showing RESPECT means:</a:t>
            </a:r>
          </a:p>
          <a:p>
            <a:pPr lvl="1">
              <a:lnSpc>
                <a:spcPct val="144000"/>
              </a:lnSpc>
            </a:pPr>
            <a:r>
              <a:rPr lang="en-US" sz="1400" dirty="0">
                <a:solidFill>
                  <a:schemeClr val="bg2"/>
                </a:solidFill>
              </a:rPr>
              <a:t>Thinking about how our actions and words impact on others, and not doing or saying things that may be humiliating or intimidating for other people, or cause other people to feel unsafe or excluded;</a:t>
            </a:r>
          </a:p>
          <a:p>
            <a:pPr lvl="1">
              <a:lnSpc>
                <a:spcPct val="144000"/>
              </a:lnSpc>
            </a:pPr>
            <a:r>
              <a:rPr lang="en-US" sz="1400" dirty="0">
                <a:solidFill>
                  <a:schemeClr val="bg2"/>
                </a:solidFill>
              </a:rPr>
              <a:t>Using words and language that are positive and inclusive;</a:t>
            </a:r>
          </a:p>
          <a:p>
            <a:pPr lvl="1">
              <a:lnSpc>
                <a:spcPct val="144000"/>
              </a:lnSpc>
            </a:pPr>
            <a:r>
              <a:rPr lang="en-US" sz="1400" dirty="0">
                <a:solidFill>
                  <a:schemeClr val="bg2"/>
                </a:solidFill>
              </a:rPr>
              <a:t>Treating people equally and with dignity;</a:t>
            </a:r>
          </a:p>
          <a:p>
            <a:pPr lvl="1">
              <a:lnSpc>
                <a:spcPct val="144000"/>
              </a:lnSpc>
            </a:pPr>
            <a:r>
              <a:rPr lang="en-US" sz="1400" dirty="0">
                <a:solidFill>
                  <a:schemeClr val="bg2"/>
                </a:solidFill>
              </a:rPr>
              <a:t>Listening to and appreciating what people share with us.</a:t>
            </a:r>
          </a:p>
          <a:p>
            <a:pPr lvl="1">
              <a:lnSpc>
                <a:spcPct val="144000"/>
              </a:lnSpc>
            </a:pPr>
            <a:r>
              <a:rPr lang="en-US" sz="1400" dirty="0">
                <a:solidFill>
                  <a:schemeClr val="bg2"/>
                </a:solidFill>
              </a:rPr>
              <a:t>We do not do things that make others unsafe, or feel unsafe, especially children or people who are vulnerable.</a:t>
            </a:r>
          </a:p>
          <a:p>
            <a:pPr lvl="1">
              <a:lnSpc>
                <a:spcPct val="144000"/>
              </a:lnSpc>
            </a:pPr>
            <a:r>
              <a:rPr lang="en-US" sz="1400" dirty="0">
                <a:solidFill>
                  <a:schemeClr val="bg2"/>
                </a:solidFill>
              </a:rPr>
              <a:t>We are aware that working for CARE gives us power, and we do not use this power for our own benefit.</a:t>
            </a:r>
          </a:p>
          <a:p>
            <a:pPr lvl="1">
              <a:lnSpc>
                <a:spcPct val="144000"/>
              </a:lnSpc>
            </a:pPr>
            <a:r>
              <a:rPr lang="en-US" sz="1400" dirty="0">
                <a:solidFill>
                  <a:schemeClr val="bg2"/>
                </a:solidFill>
              </a:rPr>
              <a:t>We do not drink alcohol when we are staying in communities for CARE work.</a:t>
            </a:r>
          </a:p>
          <a:p>
            <a:pPr lvl="1">
              <a:lnSpc>
                <a:spcPct val="144000"/>
              </a:lnSpc>
            </a:pPr>
            <a:r>
              <a:rPr lang="en-US" sz="1400" dirty="0">
                <a:solidFill>
                  <a:schemeClr val="bg2"/>
                </a:solidFill>
              </a:rPr>
              <a:t>We do not engage in violence or conflict when we are staying in communities for CARE work.</a:t>
            </a:r>
          </a:p>
          <a:p>
            <a:pPr lvl="1">
              <a:lnSpc>
                <a:spcPct val="144000"/>
              </a:lnSpc>
            </a:pPr>
            <a:endParaRPr lang="en-US" sz="1400" dirty="0">
              <a:solidFill>
                <a:schemeClr val="bg2"/>
              </a:solidFill>
            </a:endParaRPr>
          </a:p>
          <a:p>
            <a:pPr marL="359410" indent="0">
              <a:lnSpc>
                <a:spcPct val="144000"/>
              </a:lnSpc>
              <a:spcBef>
                <a:spcPts val="0"/>
              </a:spcBef>
              <a:spcAft>
                <a:spcPts val="600"/>
              </a:spcAft>
              <a:buNone/>
            </a:pPr>
            <a:endParaRPr lang="en-US" sz="1800" kern="1400" dirty="0">
              <a:solidFill>
                <a:srgbClr val="000000"/>
              </a:solidFill>
              <a:latin typeface="Calibri" panose="020F0502020204030204" pitchFamily="34" charset="0"/>
            </a:endParaRPr>
          </a:p>
          <a:p>
            <a:pPr marL="0" indent="0">
              <a:lnSpc>
                <a:spcPct val="119000"/>
              </a:lnSpc>
              <a:spcBef>
                <a:spcPts val="0"/>
              </a:spcBef>
              <a:spcAft>
                <a:spcPts val="600"/>
              </a:spcAft>
              <a:buNone/>
            </a:pPr>
            <a:endParaRPr lang="en-US" sz="800" kern="1400" dirty="0">
              <a:solidFill>
                <a:srgbClr val="000000"/>
              </a:solidFill>
              <a:latin typeface="Calibri" panose="020F0502020204030204" pitchFamily="34" charset="0"/>
            </a:endParaRPr>
          </a:p>
          <a:p>
            <a:pPr algn="just"/>
            <a:endParaRPr lang="en-US" sz="1400" dirty="0"/>
          </a:p>
        </p:txBody>
      </p:sp>
    </p:spTree>
    <p:extLst>
      <p:ext uri="{BB962C8B-B14F-4D97-AF65-F5344CB8AC3E}">
        <p14:creationId xmlns:p14="http://schemas.microsoft.com/office/powerpoint/2010/main" val="3201252130"/>
      </p:ext>
    </p:extLst>
  </p:cSld>
  <p:clrMapOvr>
    <a:masterClrMapping/>
  </p:clrMapOvr>
  <p:transition spd="slow">
    <p:spli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Behaviour</a:t>
            </a:r>
            <a:r>
              <a:rPr lang="en-US" dirty="0"/>
              <a:t> toward young people:</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000" dirty="0">
                <a:solidFill>
                  <a:schemeClr val="bg2"/>
                </a:solidFill>
              </a:rPr>
              <a:t>It is against the law for any adult to have sex with someone under the age of 18.  It is wrong for CARE People to have sex with anyone under the age of 18.  Please report this if it happens in your community.</a:t>
            </a:r>
          </a:p>
          <a:p>
            <a:pPr>
              <a:buFont typeface="Wingdings" panose="05000000000000000000" pitchFamily="2" charset="2"/>
              <a:buChar char="Ø"/>
            </a:pPr>
            <a:endParaRPr lang="en-US" sz="2000" dirty="0">
              <a:solidFill>
                <a:schemeClr val="bg2"/>
              </a:solidFill>
            </a:endParaRPr>
          </a:p>
          <a:p>
            <a:pPr>
              <a:buFont typeface="Wingdings" panose="05000000000000000000" pitchFamily="2" charset="2"/>
              <a:buChar char="Ø"/>
            </a:pPr>
            <a:r>
              <a:rPr lang="en-US" sz="2000" dirty="0">
                <a:solidFill>
                  <a:schemeClr val="bg2"/>
                </a:solidFill>
              </a:rPr>
              <a:t>It is wrong for CARE People to cause harm to anyone under the age of 18.  This includes physical abuse, emotional abuse, verbal abuse and sexual abuse.  Please report this, if this happens in your community.</a:t>
            </a:r>
          </a:p>
          <a:p>
            <a:pPr>
              <a:buFont typeface="Wingdings" panose="05000000000000000000" pitchFamily="2" charset="2"/>
              <a:buChar char="Ø"/>
            </a:pPr>
            <a:endParaRPr lang="en-US" sz="2000" dirty="0">
              <a:solidFill>
                <a:schemeClr val="bg2"/>
              </a:solidFill>
            </a:endParaRPr>
          </a:p>
          <a:p>
            <a:pPr>
              <a:buFont typeface="Wingdings" panose="05000000000000000000" pitchFamily="2" charset="2"/>
              <a:buChar char="Ø"/>
            </a:pPr>
            <a:r>
              <a:rPr lang="en-US" sz="2000" dirty="0">
                <a:solidFill>
                  <a:schemeClr val="bg2"/>
                </a:solidFill>
              </a:rPr>
              <a:t>If you are worried that CARE’s work is causing harm to people under 18 years old. Please report this.</a:t>
            </a:r>
          </a:p>
          <a:p>
            <a:pPr marL="0" indent="0">
              <a:buNone/>
            </a:pPr>
            <a:endParaRPr lang="en-US" sz="1400" dirty="0">
              <a:solidFill>
                <a:schemeClr val="bg2"/>
              </a:solidFill>
            </a:endParaRPr>
          </a:p>
          <a:p>
            <a:pPr marL="0" indent="0">
              <a:buNone/>
            </a:pPr>
            <a:endParaRPr lang="en-US" sz="1400" dirty="0"/>
          </a:p>
          <a:p>
            <a:endParaRPr lang="en-US" sz="1400" dirty="0"/>
          </a:p>
        </p:txBody>
      </p:sp>
    </p:spTree>
    <p:extLst>
      <p:ext uri="{BB962C8B-B14F-4D97-AF65-F5344CB8AC3E}">
        <p14:creationId xmlns:p14="http://schemas.microsoft.com/office/powerpoint/2010/main" val="2403897080"/>
      </p:ext>
    </p:extLst>
  </p:cSld>
  <p:clrMapOvr>
    <a:masterClrMapping/>
  </p:clrMapOvr>
  <p:transition spd="slow">
    <p:split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Behaviour</a:t>
            </a:r>
            <a:r>
              <a:rPr lang="en-US" dirty="0"/>
              <a:t> to do with sex</a:t>
            </a:r>
          </a:p>
        </p:txBody>
      </p:sp>
      <p:sp>
        <p:nvSpPr>
          <p:cNvPr id="3" name="Content Placeholder 2"/>
          <p:cNvSpPr>
            <a:spLocks noGrp="1"/>
          </p:cNvSpPr>
          <p:nvPr>
            <p:ph idx="1"/>
          </p:nvPr>
        </p:nvSpPr>
        <p:spPr/>
        <p:txBody>
          <a:bodyPr/>
          <a:lstStyle/>
          <a:p>
            <a:pPr algn="just">
              <a:buFont typeface="Wingdings" panose="05000000000000000000" pitchFamily="2" charset="2"/>
              <a:buChar char="Ø"/>
            </a:pPr>
            <a:r>
              <a:rPr lang="en-AU" sz="1600" dirty="0">
                <a:solidFill>
                  <a:schemeClr val="bg2"/>
                </a:solidFill>
              </a:rPr>
              <a:t>Rape and sexual abuse are illegal in PNG. </a:t>
            </a:r>
            <a:r>
              <a:rPr lang="en-US" sz="1600" dirty="0">
                <a:solidFill>
                  <a:schemeClr val="bg2"/>
                </a:solidFill>
              </a:rPr>
              <a:t>Sexual abuse means any actual or threatened physical intrusion of a sexual nature.  </a:t>
            </a:r>
            <a:r>
              <a:rPr lang="en-AU" sz="1600" dirty="0">
                <a:solidFill>
                  <a:schemeClr val="bg2"/>
                </a:solidFill>
              </a:rPr>
              <a:t>It is wrong for CARE people to rape or sexually abuse anyone.  Please report this if it happens in your community.  </a:t>
            </a:r>
          </a:p>
          <a:p>
            <a:pPr algn="just">
              <a:buFont typeface="Wingdings" panose="05000000000000000000" pitchFamily="2" charset="2"/>
              <a:buChar char="Ø"/>
            </a:pPr>
            <a:endParaRPr lang="en-AU" sz="1600" dirty="0">
              <a:solidFill>
                <a:schemeClr val="bg2"/>
              </a:solidFill>
            </a:endParaRPr>
          </a:p>
          <a:p>
            <a:pPr algn="just">
              <a:buFont typeface="Wingdings" panose="05000000000000000000" pitchFamily="2" charset="2"/>
              <a:buChar char="Ø"/>
            </a:pPr>
            <a:r>
              <a:rPr lang="en-AU" sz="1600" dirty="0">
                <a:solidFill>
                  <a:schemeClr val="bg2"/>
                </a:solidFill>
              </a:rPr>
              <a:t>It is wrong for CARE people to say or do sexual things to community members that cause offence, humiliation or intimidation. Please report this if it happens in your community.</a:t>
            </a:r>
          </a:p>
          <a:p>
            <a:pPr algn="just">
              <a:buFont typeface="Wingdings" panose="05000000000000000000" pitchFamily="2" charset="2"/>
              <a:buChar char="Ø"/>
            </a:pPr>
            <a:endParaRPr lang="en-AU" sz="1600" u="sng" dirty="0">
              <a:solidFill>
                <a:schemeClr val="accent6">
                  <a:lumMod val="50000"/>
                </a:schemeClr>
              </a:solidFill>
            </a:endParaRPr>
          </a:p>
          <a:p>
            <a:pPr>
              <a:buFont typeface="Wingdings" panose="05000000000000000000" pitchFamily="2" charset="2"/>
              <a:buChar char="Ø"/>
            </a:pPr>
            <a:r>
              <a:rPr lang="en-AU" sz="1600" dirty="0">
                <a:solidFill>
                  <a:schemeClr val="accent1">
                    <a:lumMod val="10000"/>
                  </a:schemeClr>
                </a:solidFill>
              </a:rPr>
              <a:t>It is wrong for CARE people to use their position of power and trust to have sex with someone in the communities we work in. </a:t>
            </a:r>
            <a:r>
              <a:rPr lang="en-US" sz="1600" dirty="0">
                <a:solidFill>
                  <a:schemeClr val="accent1">
                    <a:lumMod val="10000"/>
                  </a:schemeClr>
                </a:solidFill>
              </a:rPr>
              <a:t>Please report this if it happens in your community.</a:t>
            </a:r>
            <a:endParaRPr lang="en-AU" sz="1600" dirty="0">
              <a:solidFill>
                <a:schemeClr val="accent1">
                  <a:lumMod val="10000"/>
                </a:schemeClr>
              </a:solidFill>
            </a:endParaRPr>
          </a:p>
          <a:p>
            <a:pPr>
              <a:buFont typeface="Wingdings" panose="05000000000000000000" pitchFamily="2" charset="2"/>
              <a:buChar char="Ø"/>
            </a:pPr>
            <a:endParaRPr lang="en-AU" sz="1600" dirty="0">
              <a:solidFill>
                <a:schemeClr val="accent1">
                  <a:lumMod val="10000"/>
                </a:schemeClr>
              </a:solidFill>
            </a:endParaRPr>
          </a:p>
          <a:p>
            <a:pPr>
              <a:buFont typeface="Wingdings" panose="05000000000000000000" pitchFamily="2" charset="2"/>
              <a:buChar char="Ø"/>
            </a:pPr>
            <a:r>
              <a:rPr lang="en-AU" sz="1600" dirty="0">
                <a:solidFill>
                  <a:schemeClr val="accent1">
                    <a:lumMod val="10000"/>
                  </a:schemeClr>
                </a:solidFill>
              </a:rPr>
              <a:t>It is wrong for CARE people to swap money, employment, goods or services for sex. </a:t>
            </a:r>
            <a:r>
              <a:rPr lang="en-US" sz="1600" dirty="0">
                <a:solidFill>
                  <a:schemeClr val="accent1">
                    <a:lumMod val="10000"/>
                  </a:schemeClr>
                </a:solidFill>
              </a:rPr>
              <a:t>Please report this if it happens in your community.</a:t>
            </a:r>
            <a:endParaRPr lang="en-AU" sz="1600" dirty="0">
              <a:solidFill>
                <a:schemeClr val="accent1">
                  <a:lumMod val="10000"/>
                </a:schemeClr>
              </a:solidFill>
            </a:endParaRPr>
          </a:p>
          <a:p>
            <a:pPr>
              <a:buFont typeface="Wingdings" panose="05000000000000000000" pitchFamily="2" charset="2"/>
              <a:buChar char="Ø"/>
            </a:pPr>
            <a:endParaRPr lang="en-AU" sz="1600" dirty="0">
              <a:solidFill>
                <a:schemeClr val="accent1">
                  <a:lumMod val="10000"/>
                </a:schemeClr>
              </a:solidFill>
            </a:endParaRPr>
          </a:p>
          <a:p>
            <a:pPr>
              <a:buFont typeface="Wingdings" panose="05000000000000000000" pitchFamily="2" charset="2"/>
              <a:buChar char="Ø"/>
            </a:pPr>
            <a:r>
              <a:rPr lang="en-US" sz="1600" dirty="0">
                <a:solidFill>
                  <a:schemeClr val="bg2"/>
                </a:solidFill>
              </a:rPr>
              <a:t>CARE does not allow sexual relationships between CARE People and community members.  Please report this if it happens in your community.</a:t>
            </a:r>
          </a:p>
          <a:p>
            <a:pPr marL="0" indent="0">
              <a:buNone/>
            </a:pPr>
            <a:endParaRPr lang="en-US" sz="1400" dirty="0">
              <a:solidFill>
                <a:srgbClr val="FF0000"/>
              </a:solidFill>
            </a:endParaRPr>
          </a:p>
          <a:p>
            <a:endParaRPr lang="en-US" sz="1400" dirty="0">
              <a:solidFill>
                <a:schemeClr val="accent1">
                  <a:lumMod val="10000"/>
                </a:schemeClr>
              </a:solidFill>
            </a:endParaRPr>
          </a:p>
          <a:p>
            <a:pPr marL="0" indent="0">
              <a:buNone/>
            </a:pPr>
            <a:endParaRPr lang="en-AU" sz="1400" dirty="0">
              <a:solidFill>
                <a:schemeClr val="accent1">
                  <a:lumMod val="10000"/>
                </a:schemeClr>
              </a:solidFill>
            </a:endParaRPr>
          </a:p>
          <a:p>
            <a:pPr marL="0" indent="0">
              <a:buNone/>
            </a:pPr>
            <a:endParaRPr lang="en-US" dirty="0"/>
          </a:p>
        </p:txBody>
      </p:sp>
    </p:spTree>
    <p:extLst>
      <p:ext uri="{BB962C8B-B14F-4D97-AF65-F5344CB8AC3E}">
        <p14:creationId xmlns:p14="http://schemas.microsoft.com/office/powerpoint/2010/main" val="3679323739"/>
      </p:ext>
    </p:extLst>
  </p:cSld>
  <p:clrMapOvr>
    <a:masterClrMapping/>
  </p:clrMapOvr>
  <p:transition spd="slow">
    <p:split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Fraud and Corruption</a:t>
            </a:r>
          </a:p>
        </p:txBody>
      </p:sp>
      <p:sp>
        <p:nvSpPr>
          <p:cNvPr id="3" name="Content Placeholder 2"/>
          <p:cNvSpPr>
            <a:spLocks noGrp="1"/>
          </p:cNvSpPr>
          <p:nvPr>
            <p:ph idx="1"/>
          </p:nvPr>
        </p:nvSpPr>
        <p:spPr/>
        <p:txBody>
          <a:bodyPr/>
          <a:lstStyle/>
          <a:p>
            <a:pPr lvl="1">
              <a:lnSpc>
                <a:spcPct val="144000"/>
              </a:lnSpc>
              <a:buFont typeface="Wingdings" panose="05000000000000000000" pitchFamily="2" charset="2"/>
              <a:buChar char="Ø"/>
            </a:pPr>
            <a:r>
              <a:rPr lang="en-US" sz="2000" dirty="0">
                <a:solidFill>
                  <a:srgbClr val="333333"/>
                </a:solidFill>
              </a:rPr>
              <a:t>It is wrong for CARE people to request personal benefit or payment in return for our work </a:t>
            </a:r>
          </a:p>
          <a:p>
            <a:pPr lvl="1">
              <a:lnSpc>
                <a:spcPct val="144000"/>
              </a:lnSpc>
              <a:buFont typeface="Wingdings" panose="05000000000000000000" pitchFamily="2" charset="2"/>
              <a:buChar char="Ø"/>
            </a:pPr>
            <a:r>
              <a:rPr lang="en-US" sz="2000" dirty="0">
                <a:solidFill>
                  <a:srgbClr val="333333"/>
                </a:solidFill>
              </a:rPr>
              <a:t>It is wrong for CARE people to take payment or benefit in return for CARE resources</a:t>
            </a:r>
          </a:p>
          <a:p>
            <a:pPr lvl="1">
              <a:lnSpc>
                <a:spcPct val="144000"/>
              </a:lnSpc>
              <a:buFont typeface="Wingdings" panose="05000000000000000000" pitchFamily="2" charset="2"/>
              <a:buChar char="Ø"/>
            </a:pPr>
            <a:r>
              <a:rPr lang="en-US" sz="2000" dirty="0">
                <a:solidFill>
                  <a:srgbClr val="333333"/>
                </a:solidFill>
              </a:rPr>
              <a:t>It is wrong for CARE people to write false receipts or exaggerate expenses, in order to gain personal benefit.</a:t>
            </a:r>
          </a:p>
          <a:p>
            <a:pPr lvl="1">
              <a:lnSpc>
                <a:spcPct val="144000"/>
              </a:lnSpc>
              <a:buFont typeface="Wingdings" panose="05000000000000000000" pitchFamily="2" charset="2"/>
              <a:buChar char="Ø"/>
            </a:pPr>
            <a:r>
              <a:rPr lang="en-US" sz="2000" dirty="0">
                <a:solidFill>
                  <a:srgbClr val="333333"/>
                </a:solidFill>
              </a:rPr>
              <a:t>It is wrong for CARE people to favor their own friends and families, when allocating CARE resources and activities (nepotism).</a:t>
            </a:r>
            <a:endParaRPr lang="en-AU" sz="2000" dirty="0">
              <a:solidFill>
                <a:schemeClr val="bg2"/>
              </a:solidFill>
            </a:endParaRPr>
          </a:p>
          <a:p>
            <a:pPr>
              <a:buNone/>
              <a:defRPr/>
            </a:pPr>
            <a:endParaRPr lang="en-AU" sz="1200" b="1" dirty="0">
              <a:solidFill>
                <a:schemeClr val="bg2"/>
              </a:solidFill>
            </a:endParaRPr>
          </a:p>
          <a:p>
            <a:pPr marL="0" indent="0">
              <a:buNone/>
            </a:pPr>
            <a:endParaRPr lang="en-US" dirty="0"/>
          </a:p>
        </p:txBody>
      </p:sp>
    </p:spTree>
    <p:extLst>
      <p:ext uri="{BB962C8B-B14F-4D97-AF65-F5344CB8AC3E}">
        <p14:creationId xmlns:p14="http://schemas.microsoft.com/office/powerpoint/2010/main" val="3712838132"/>
      </p:ext>
    </p:extLst>
  </p:cSld>
  <p:clrMapOvr>
    <a:masterClrMapping/>
  </p:clrMapOvr>
  <p:transition spd="slow">
    <p:split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Unintended harm done by our project:</a:t>
            </a:r>
          </a:p>
        </p:txBody>
      </p:sp>
      <p:sp>
        <p:nvSpPr>
          <p:cNvPr id="3" name="Content Placeholder 2"/>
          <p:cNvSpPr>
            <a:spLocks noGrp="1"/>
          </p:cNvSpPr>
          <p:nvPr>
            <p:ph idx="1"/>
          </p:nvPr>
        </p:nvSpPr>
        <p:spPr/>
        <p:txBody>
          <a:bodyPr/>
          <a:lstStyle/>
          <a:p>
            <a:pPr marL="344487" lvl="1" indent="0">
              <a:lnSpc>
                <a:spcPct val="144000"/>
              </a:lnSpc>
              <a:buNone/>
            </a:pPr>
            <a:r>
              <a:rPr lang="en-US" sz="1800" b="1" dirty="0">
                <a:solidFill>
                  <a:srgbClr val="333333"/>
                </a:solidFill>
              </a:rPr>
              <a:t>We don’t want our project to cause harm to anyone in your community.  </a:t>
            </a:r>
          </a:p>
          <a:p>
            <a:pPr marL="344487" lvl="1" indent="0">
              <a:lnSpc>
                <a:spcPct val="144000"/>
              </a:lnSpc>
              <a:buNone/>
            </a:pPr>
            <a:r>
              <a:rPr lang="en-US" sz="1800" dirty="0">
                <a:solidFill>
                  <a:srgbClr val="333333"/>
                </a:solidFill>
              </a:rPr>
              <a:t>Please report to us if:</a:t>
            </a:r>
          </a:p>
          <a:p>
            <a:pPr lvl="1">
              <a:lnSpc>
                <a:spcPct val="144000"/>
              </a:lnSpc>
              <a:buFont typeface="Wingdings" panose="05000000000000000000" pitchFamily="2" charset="2"/>
              <a:buChar char="Ø"/>
            </a:pPr>
            <a:r>
              <a:rPr lang="en-US" sz="1800" dirty="0">
                <a:solidFill>
                  <a:srgbClr val="333333"/>
                </a:solidFill>
              </a:rPr>
              <a:t>CARE’s activities lead to any increase in family violence </a:t>
            </a:r>
          </a:p>
          <a:p>
            <a:pPr lvl="1">
              <a:lnSpc>
                <a:spcPct val="144000"/>
              </a:lnSpc>
              <a:buFont typeface="Wingdings" panose="05000000000000000000" pitchFamily="2" charset="2"/>
              <a:buChar char="Ø"/>
            </a:pPr>
            <a:r>
              <a:rPr lang="en-US" sz="1800" dirty="0">
                <a:solidFill>
                  <a:srgbClr val="333333"/>
                </a:solidFill>
              </a:rPr>
              <a:t>CARE’s activities lead to any increase in community violence or other form of conflict.</a:t>
            </a:r>
          </a:p>
          <a:p>
            <a:pPr lvl="1">
              <a:lnSpc>
                <a:spcPct val="144000"/>
              </a:lnSpc>
              <a:buFont typeface="Wingdings" panose="05000000000000000000" pitchFamily="2" charset="2"/>
              <a:buChar char="Ø"/>
            </a:pPr>
            <a:r>
              <a:rPr lang="en-US" sz="1800" dirty="0">
                <a:solidFill>
                  <a:srgbClr val="333333"/>
                </a:solidFill>
              </a:rPr>
              <a:t>CARE’s activities lead to harm or negative effect to anyone.</a:t>
            </a:r>
          </a:p>
          <a:p>
            <a:pPr marL="344487" lvl="1" indent="0">
              <a:lnSpc>
                <a:spcPct val="144000"/>
              </a:lnSpc>
              <a:buNone/>
            </a:pPr>
            <a:endParaRPr lang="en-AU" sz="1800" dirty="0">
              <a:solidFill>
                <a:schemeClr val="bg2"/>
              </a:solidFill>
            </a:endParaRPr>
          </a:p>
          <a:p>
            <a:pPr marL="344487" lvl="1" indent="0">
              <a:lnSpc>
                <a:spcPct val="144000"/>
              </a:lnSpc>
              <a:buNone/>
            </a:pPr>
            <a:r>
              <a:rPr lang="en-AU" sz="1800" dirty="0">
                <a:solidFill>
                  <a:schemeClr val="bg2"/>
                </a:solidFill>
              </a:rPr>
              <a:t>You are welcome to also tell us your general c</a:t>
            </a:r>
            <a:r>
              <a:rPr lang="en-US" sz="1800" dirty="0" err="1">
                <a:solidFill>
                  <a:schemeClr val="bg2"/>
                </a:solidFill>
              </a:rPr>
              <a:t>oncerns</a:t>
            </a:r>
            <a:r>
              <a:rPr lang="en-US" sz="1800" dirty="0">
                <a:solidFill>
                  <a:schemeClr val="bg2"/>
                </a:solidFill>
              </a:rPr>
              <a:t>, suggestions and feedback about CARE activities in your community.</a:t>
            </a:r>
          </a:p>
          <a:p>
            <a:pPr>
              <a:buNone/>
              <a:defRPr/>
            </a:pPr>
            <a:endParaRPr lang="en-AU" sz="1200" b="1" dirty="0">
              <a:solidFill>
                <a:schemeClr val="bg2"/>
              </a:solidFill>
            </a:endParaRPr>
          </a:p>
          <a:p>
            <a:pPr>
              <a:buNone/>
              <a:defRPr/>
            </a:pPr>
            <a:endParaRPr lang="en-AU" sz="1200" b="1" dirty="0">
              <a:solidFill>
                <a:schemeClr val="bg2"/>
              </a:solidFill>
            </a:endParaRPr>
          </a:p>
          <a:p>
            <a:pPr marL="0" indent="0">
              <a:buNone/>
            </a:pPr>
            <a:endParaRPr lang="en-US" dirty="0"/>
          </a:p>
        </p:txBody>
      </p:sp>
    </p:spTree>
    <p:extLst>
      <p:ext uri="{BB962C8B-B14F-4D97-AF65-F5344CB8AC3E}">
        <p14:creationId xmlns:p14="http://schemas.microsoft.com/office/powerpoint/2010/main" val="4121517087"/>
      </p:ext>
    </p:extLst>
  </p:cSld>
  <p:clrMapOvr>
    <a:masterClrMapping/>
  </p:clrMapOvr>
  <p:transition spd="slow">
    <p:spli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you report to us? </a:t>
            </a:r>
          </a:p>
        </p:txBody>
      </p:sp>
      <p:sp>
        <p:nvSpPr>
          <p:cNvPr id="3" name="Content Placeholder 2"/>
          <p:cNvSpPr>
            <a:spLocks noGrp="1"/>
          </p:cNvSpPr>
          <p:nvPr>
            <p:ph idx="1"/>
          </p:nvPr>
        </p:nvSpPr>
        <p:spPr/>
        <p:txBody>
          <a:bodyPr/>
          <a:lstStyle/>
          <a:p>
            <a:pPr marL="0" indent="0">
              <a:buNone/>
            </a:pPr>
            <a:r>
              <a:rPr lang="en-US" sz="1400" dirty="0">
                <a:solidFill>
                  <a:schemeClr val="bg2"/>
                </a:solidFill>
              </a:rPr>
              <a:t>If you have feedbacks and complaints to make, you can use the following contact means.</a:t>
            </a:r>
          </a:p>
          <a:p>
            <a:pPr marL="0" indent="0">
              <a:buNone/>
            </a:pPr>
            <a:endParaRPr lang="en-US" sz="1400" dirty="0">
              <a:solidFill>
                <a:schemeClr val="bg2"/>
              </a:solidFill>
            </a:endParaRPr>
          </a:p>
          <a:p>
            <a:pPr marL="0" indent="0">
              <a:buNone/>
            </a:pPr>
            <a:endParaRPr lang="en-US" sz="1400" dirty="0">
              <a:solidFill>
                <a:schemeClr val="bg2"/>
              </a:solidFill>
            </a:endParaRPr>
          </a:p>
          <a:p>
            <a:pPr marL="0" indent="0">
              <a:buNone/>
            </a:pPr>
            <a:r>
              <a:rPr lang="en-US" sz="1400" dirty="0">
                <a:solidFill>
                  <a:schemeClr val="bg2"/>
                </a:solidFill>
              </a:rPr>
              <a:t>1:  </a:t>
            </a:r>
            <a:r>
              <a:rPr lang="en-US" sz="1400" b="1" dirty="0">
                <a:solidFill>
                  <a:schemeClr val="bg2"/>
                </a:solidFill>
              </a:rPr>
              <a:t>Talk to one of our CARE field staff</a:t>
            </a:r>
            <a:r>
              <a:rPr lang="en-US" sz="1400" dirty="0">
                <a:solidFill>
                  <a:schemeClr val="bg2"/>
                </a:solidFill>
              </a:rPr>
              <a:t>.  They will record your complaint, and give it to CARE Senior Management.</a:t>
            </a:r>
          </a:p>
          <a:p>
            <a:pPr marL="0" indent="0">
              <a:buNone/>
            </a:pPr>
            <a:endParaRPr lang="en-US" sz="1400" dirty="0">
              <a:solidFill>
                <a:schemeClr val="bg2"/>
              </a:solidFill>
            </a:endParaRPr>
          </a:p>
          <a:p>
            <a:pPr marL="0" indent="0">
              <a:buNone/>
            </a:pPr>
            <a:r>
              <a:rPr lang="en-US" sz="1400" dirty="0">
                <a:solidFill>
                  <a:schemeClr val="bg2"/>
                </a:solidFill>
              </a:rPr>
              <a:t>2:  </a:t>
            </a:r>
            <a:r>
              <a:rPr lang="en-US" sz="1400" b="1" dirty="0">
                <a:solidFill>
                  <a:schemeClr val="bg2"/>
                </a:solidFill>
              </a:rPr>
              <a:t>Write it on a piece of paper and drop it into the COMPLAINTS BOX</a:t>
            </a:r>
            <a:r>
              <a:rPr lang="en-US" sz="1400" dirty="0">
                <a:solidFill>
                  <a:schemeClr val="bg2"/>
                </a:solidFill>
              </a:rPr>
              <a:t> – that is set up in your community whenever we visit.  CARE Management have the key to this box, and will open the box and read your complaint when the box is retuned to the CARE office.  The field staff will not know what you have written.  You can include your name and details (so that CARE Senior Management can contact you) OR you can remain anonymous.</a:t>
            </a:r>
          </a:p>
          <a:p>
            <a:pPr marL="0" indent="0">
              <a:buNone/>
            </a:pPr>
            <a:endParaRPr lang="en-US" sz="1400" dirty="0">
              <a:solidFill>
                <a:schemeClr val="bg2"/>
              </a:solidFill>
            </a:endParaRPr>
          </a:p>
          <a:p>
            <a:pPr marL="0" indent="0">
              <a:buNone/>
            </a:pPr>
            <a:r>
              <a:rPr lang="en-US" sz="1400" dirty="0">
                <a:solidFill>
                  <a:schemeClr val="bg2"/>
                </a:solidFill>
              </a:rPr>
              <a:t>3:  </a:t>
            </a:r>
            <a:r>
              <a:rPr lang="en-US" sz="1400" b="1" dirty="0">
                <a:solidFill>
                  <a:schemeClr val="bg2"/>
                </a:solidFill>
              </a:rPr>
              <a:t>Write to us</a:t>
            </a:r>
            <a:r>
              <a:rPr lang="en-US" sz="1400" dirty="0">
                <a:solidFill>
                  <a:schemeClr val="bg2"/>
                </a:solidFill>
              </a:rPr>
              <a:t>.  CARE Senior Management will receive the letter.</a:t>
            </a:r>
          </a:p>
          <a:p>
            <a:pPr marL="0" indent="0">
              <a:buNone/>
            </a:pPr>
            <a:endParaRPr lang="en-US" sz="1400" dirty="0">
              <a:solidFill>
                <a:schemeClr val="bg2"/>
              </a:solidFill>
            </a:endParaRPr>
          </a:p>
          <a:p>
            <a:pPr marL="0" indent="0">
              <a:buNone/>
            </a:pPr>
            <a:r>
              <a:rPr lang="en-US" sz="1400" dirty="0">
                <a:solidFill>
                  <a:schemeClr val="bg2"/>
                </a:solidFill>
              </a:rPr>
              <a:t>4:  </a:t>
            </a:r>
            <a:r>
              <a:rPr lang="en-US" sz="1400" b="1" dirty="0">
                <a:solidFill>
                  <a:schemeClr val="bg2"/>
                </a:solidFill>
              </a:rPr>
              <a:t>Phone or text us:  </a:t>
            </a:r>
            <a:r>
              <a:rPr lang="en-US" sz="1400" dirty="0">
                <a:solidFill>
                  <a:schemeClr val="bg2"/>
                </a:solidFill>
              </a:rPr>
              <a:t>CARE Senior Management will call you back during office hours.</a:t>
            </a:r>
          </a:p>
          <a:p>
            <a:pPr marL="0" indent="0">
              <a:buNone/>
            </a:pPr>
            <a:endParaRPr lang="en-US" sz="1400" dirty="0">
              <a:solidFill>
                <a:schemeClr val="bg2"/>
              </a:solidFill>
            </a:endParaRPr>
          </a:p>
          <a:p>
            <a:pPr marL="0" indent="0">
              <a:buNone/>
            </a:pPr>
            <a:r>
              <a:rPr lang="en-US" sz="1400" dirty="0">
                <a:solidFill>
                  <a:schemeClr val="bg2"/>
                </a:solidFill>
              </a:rPr>
              <a:t>5:  </a:t>
            </a:r>
            <a:r>
              <a:rPr lang="en-US" sz="1400" b="1" dirty="0">
                <a:solidFill>
                  <a:schemeClr val="bg2"/>
                </a:solidFill>
              </a:rPr>
              <a:t>Email us</a:t>
            </a:r>
            <a:r>
              <a:rPr lang="en-US" sz="1400" dirty="0">
                <a:solidFill>
                  <a:schemeClr val="bg2"/>
                </a:solidFill>
              </a:rPr>
              <a:t>: </a:t>
            </a:r>
            <a:r>
              <a:rPr lang="en-US" sz="1400" dirty="0">
                <a:solidFill>
                  <a:schemeClr val="bg2"/>
                </a:solidFill>
                <a:hlinkClick r:id="rId2"/>
              </a:rPr>
              <a:t>feedback@careint.org</a:t>
            </a:r>
            <a:r>
              <a:rPr lang="en-US" sz="1400" dirty="0">
                <a:solidFill>
                  <a:schemeClr val="bg2"/>
                </a:solidFill>
              </a:rPr>
              <a:t>:   CARE Senior Management will reply to your email.</a:t>
            </a:r>
          </a:p>
          <a:p>
            <a:pPr marL="0" indent="0">
              <a:buNone/>
            </a:pPr>
            <a:endParaRPr lang="en-US" sz="1400" dirty="0"/>
          </a:p>
          <a:p>
            <a:pPr marL="0" indent="0">
              <a:buNone/>
            </a:pPr>
            <a:endParaRPr lang="en-US" sz="1400" dirty="0"/>
          </a:p>
        </p:txBody>
      </p:sp>
    </p:spTree>
    <p:extLst>
      <p:ext uri="{BB962C8B-B14F-4D97-AF65-F5344CB8AC3E}">
        <p14:creationId xmlns:p14="http://schemas.microsoft.com/office/powerpoint/2010/main" val="2803273536"/>
      </p:ext>
    </p:extLst>
  </p:cSld>
  <p:clrMapOvr>
    <a:masterClrMapping/>
  </p:clrMapOvr>
  <p:transition spd="slow">
    <p:split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will happen when you report to us?</a:t>
            </a:r>
          </a:p>
        </p:txBody>
      </p:sp>
      <p:sp>
        <p:nvSpPr>
          <p:cNvPr id="3" name="Content Placeholder 2"/>
          <p:cNvSpPr>
            <a:spLocks noGrp="1"/>
          </p:cNvSpPr>
          <p:nvPr>
            <p:ph idx="1"/>
          </p:nvPr>
        </p:nvSpPr>
        <p:spPr/>
        <p:txBody>
          <a:bodyPr/>
          <a:lstStyle/>
          <a:p>
            <a:pPr marL="514350" indent="-514350">
              <a:buFont typeface="+mj-lt"/>
              <a:buAutoNum type="arabicPeriod"/>
            </a:pPr>
            <a:r>
              <a:rPr lang="en-US" sz="2400" dirty="0">
                <a:solidFill>
                  <a:schemeClr val="bg2"/>
                </a:solidFill>
              </a:rPr>
              <a:t>CARE Senior Management will receive your complaint or feedback.</a:t>
            </a:r>
          </a:p>
          <a:p>
            <a:pPr marL="514350" indent="-514350">
              <a:buFont typeface="+mj-lt"/>
              <a:buAutoNum type="arabicPeriod"/>
            </a:pPr>
            <a:r>
              <a:rPr lang="en-US" sz="2400" dirty="0">
                <a:solidFill>
                  <a:schemeClr val="bg2"/>
                </a:solidFill>
              </a:rPr>
              <a:t>They will contact you to let you know how the complaint will be handled (if you provide your contact details).</a:t>
            </a:r>
          </a:p>
          <a:p>
            <a:pPr marL="514350" indent="-514350">
              <a:buFont typeface="+mj-lt"/>
              <a:buAutoNum type="arabicPeriod"/>
            </a:pPr>
            <a:r>
              <a:rPr lang="en-US" sz="2400" dirty="0">
                <a:solidFill>
                  <a:schemeClr val="bg2"/>
                </a:solidFill>
              </a:rPr>
              <a:t>They will INVESTIGATE the complaint.</a:t>
            </a:r>
          </a:p>
          <a:p>
            <a:pPr marL="514350" indent="-514350">
              <a:buFont typeface="+mj-lt"/>
              <a:buAutoNum type="arabicPeriod"/>
            </a:pPr>
            <a:r>
              <a:rPr lang="en-US" sz="2400" dirty="0">
                <a:solidFill>
                  <a:schemeClr val="bg2"/>
                </a:solidFill>
              </a:rPr>
              <a:t>They will take action to fix the issue.</a:t>
            </a:r>
          </a:p>
          <a:p>
            <a:pPr marL="514350" indent="-514350">
              <a:buFont typeface="+mj-lt"/>
              <a:buAutoNum type="arabicPeriod"/>
            </a:pPr>
            <a:r>
              <a:rPr lang="en-US" sz="2400" dirty="0">
                <a:solidFill>
                  <a:schemeClr val="bg2"/>
                </a:solidFill>
              </a:rPr>
              <a:t>They may contact you again to let you know what action was taken.</a:t>
            </a:r>
          </a:p>
          <a:p>
            <a:pPr marL="0" indent="0">
              <a:buNone/>
            </a:pPr>
            <a:endParaRPr lang="en-US" dirty="0"/>
          </a:p>
        </p:txBody>
      </p:sp>
    </p:spTree>
    <p:extLst>
      <p:ext uri="{BB962C8B-B14F-4D97-AF65-F5344CB8AC3E}">
        <p14:creationId xmlns:p14="http://schemas.microsoft.com/office/powerpoint/2010/main" val="1721151443"/>
      </p:ext>
    </p:extLst>
  </p:cSld>
  <p:clrMapOvr>
    <a:masterClrMapping/>
  </p:clrMapOvr>
  <p:transition spd="slow">
    <p:spli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will happen when you report to us?</a:t>
            </a:r>
          </a:p>
        </p:txBody>
      </p:sp>
      <p:sp>
        <p:nvSpPr>
          <p:cNvPr id="3" name="Content Placeholder 2"/>
          <p:cNvSpPr>
            <a:spLocks noGrp="1"/>
          </p:cNvSpPr>
          <p:nvPr>
            <p:ph idx="1"/>
          </p:nvPr>
        </p:nvSpPr>
        <p:spPr/>
        <p:txBody>
          <a:bodyPr/>
          <a:lstStyle/>
          <a:p>
            <a:pPr marL="0" indent="0">
              <a:buNone/>
            </a:pPr>
            <a:r>
              <a:rPr lang="en-US" sz="2800" dirty="0">
                <a:solidFill>
                  <a:schemeClr val="bg2"/>
                </a:solidFill>
              </a:rPr>
              <a:t>We will do our best to maintain your confidentiality.</a:t>
            </a:r>
          </a:p>
          <a:p>
            <a:pPr marL="0" indent="0">
              <a:buNone/>
            </a:pPr>
            <a:endParaRPr lang="en-US" sz="2800" dirty="0">
              <a:solidFill>
                <a:schemeClr val="bg2"/>
              </a:solidFill>
            </a:endParaRPr>
          </a:p>
          <a:p>
            <a:pPr marL="0" indent="0">
              <a:buNone/>
            </a:pPr>
            <a:r>
              <a:rPr lang="en-US" sz="2800" dirty="0">
                <a:solidFill>
                  <a:schemeClr val="bg2"/>
                </a:solidFill>
              </a:rPr>
              <a:t>We will continue working with you and your community.  Please don’t be worried that CARE will stop working with people or communities who provide feedback or complaints.  We want to hear from you if something isn’t right. </a:t>
            </a:r>
            <a:endParaRPr lang="en-US" dirty="0">
              <a:solidFill>
                <a:schemeClr val="bg2"/>
              </a:solidFill>
            </a:endParaRPr>
          </a:p>
        </p:txBody>
      </p:sp>
    </p:spTree>
    <p:extLst>
      <p:ext uri="{BB962C8B-B14F-4D97-AF65-F5344CB8AC3E}">
        <p14:creationId xmlns:p14="http://schemas.microsoft.com/office/powerpoint/2010/main" val="1187601513"/>
      </p:ext>
    </p:extLst>
  </p:cSld>
  <p:clrMapOvr>
    <a:masterClrMapping/>
  </p:clrMapOvr>
  <p:transition spd="slow">
    <p:split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7301" y="0"/>
            <a:ext cx="4849398" cy="6858000"/>
          </a:xfrm>
          <a:prstGeom prst="rect">
            <a:avLst/>
          </a:prstGeom>
        </p:spPr>
      </p:pic>
    </p:spTree>
    <p:extLst>
      <p:ext uri="{BB962C8B-B14F-4D97-AF65-F5344CB8AC3E}">
        <p14:creationId xmlns:p14="http://schemas.microsoft.com/office/powerpoint/2010/main" val="1162830072"/>
      </p:ext>
    </p:extLst>
  </p:cSld>
  <p:clrMapOvr>
    <a:masterClrMapping/>
  </p:clrMapOvr>
  <p:transition spd="slow">
    <p:split dir="in"/>
  </p:transition>
</p:sld>
</file>

<file path=ppt/theme/theme1.xml><?xml version="1.0" encoding="utf-8"?>
<a:theme xmlns:a="http://schemas.openxmlformats.org/drawingml/2006/main" name="CARE Template 05-07">
  <a:themeElements>
    <a:clrScheme name="CARE Template 05-07 10">
      <a:dk1>
        <a:srgbClr val="333333"/>
      </a:dk1>
      <a:lt1>
        <a:srgbClr val="FFFFFF"/>
      </a:lt1>
      <a:dk2>
        <a:srgbClr val="006699"/>
      </a:dk2>
      <a:lt2>
        <a:srgbClr val="FFFFFF"/>
      </a:lt2>
      <a:accent1>
        <a:srgbClr val="996600"/>
      </a:accent1>
      <a:accent2>
        <a:srgbClr val="FF9900"/>
      </a:accent2>
      <a:accent3>
        <a:srgbClr val="AAB8CA"/>
      </a:accent3>
      <a:accent4>
        <a:srgbClr val="DADADA"/>
      </a:accent4>
      <a:accent5>
        <a:srgbClr val="CAB8AA"/>
      </a:accent5>
      <a:accent6>
        <a:srgbClr val="E78A00"/>
      </a:accent6>
      <a:hlink>
        <a:srgbClr val="FFCC00"/>
      </a:hlink>
      <a:folHlink>
        <a:srgbClr val="FFFFCC"/>
      </a:folHlink>
    </a:clrScheme>
    <a:fontScheme name="CARE Template 05-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RE Template 05-07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CARE Template 05-07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CARE Template 05-07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CARE Template 05-07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CARE Template 05-07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CARE Template 05-07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CARE Template 05-07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CARE Template 05-07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CARE Template 05-07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CARE Template 05-07 10">
        <a:dk1>
          <a:srgbClr val="333333"/>
        </a:dk1>
        <a:lt1>
          <a:srgbClr val="FFFFFF"/>
        </a:lt1>
        <a:dk2>
          <a:srgbClr val="006699"/>
        </a:dk2>
        <a:lt2>
          <a:srgbClr val="FFFFFF"/>
        </a:lt2>
        <a:accent1>
          <a:srgbClr val="996600"/>
        </a:accent1>
        <a:accent2>
          <a:srgbClr val="FF9900"/>
        </a:accent2>
        <a:accent3>
          <a:srgbClr val="AAB8CA"/>
        </a:accent3>
        <a:accent4>
          <a:srgbClr val="DADADA"/>
        </a:accent4>
        <a:accent5>
          <a:srgbClr val="CAB8AA"/>
        </a:accent5>
        <a:accent6>
          <a:srgbClr val="E78A00"/>
        </a:accent6>
        <a:hlink>
          <a:srgbClr val="FFCC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14799767E53044DACAB2F590BFADE02" ma:contentTypeVersion="7" ma:contentTypeDescription="Create a new document." ma:contentTypeScope="" ma:versionID="81370564034bf89da9cd66659b3fdd46">
  <xsd:schema xmlns:xsd="http://www.w3.org/2001/XMLSchema" xmlns:xs="http://www.w3.org/2001/XMLSchema" xmlns:p="http://schemas.microsoft.com/office/2006/metadata/properties" xmlns:ns2="c41e155c-0df5-4d01-bcbd-96ae25b8a072" targetNamespace="http://schemas.microsoft.com/office/2006/metadata/properties" ma:root="true" ma:fieldsID="7b592a1a4930f4000b7946cadee3d335" ns2:_="">
    <xsd:import namespace="c41e155c-0df5-4d01-bcbd-96ae25b8a07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1e155c-0df5-4d01-bcbd-96ae25b8a0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4C47585-B6D9-4438-9111-3570F989A0C9}">
  <ds:schemaRefs>
    <ds:schemaRef ds:uri="http://schemas.microsoft.com/sharepoint/v3/contenttype/forms"/>
  </ds:schemaRefs>
</ds:datastoreItem>
</file>

<file path=customXml/itemProps2.xml><?xml version="1.0" encoding="utf-8"?>
<ds:datastoreItem xmlns:ds="http://schemas.openxmlformats.org/officeDocument/2006/customXml" ds:itemID="{BE30B7CA-D0AD-41BD-ACE4-FF55433B69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1e155c-0df5-4d01-bcbd-96ae25b8a0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0B6B0B-E773-4B2E-94D1-098FC2F44AA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10598</TotalTime>
  <Words>1137</Words>
  <Application>Microsoft Office PowerPoint</Application>
  <PresentationFormat>On-screen Show (4:3)</PresentationFormat>
  <Paragraphs>101</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CARE Template 05-07</vt:lpstr>
      <vt:lpstr>                     </vt:lpstr>
      <vt:lpstr>Introduction </vt:lpstr>
      <vt:lpstr>Who are CARE people?</vt:lpstr>
      <vt:lpstr>What you can expect from CARE people:</vt:lpstr>
      <vt:lpstr>Behaviour toward young people:</vt:lpstr>
      <vt:lpstr>Behaviour to do with sex</vt:lpstr>
      <vt:lpstr>Fraud and Corruption</vt:lpstr>
      <vt:lpstr>Unintended harm done by our project:</vt:lpstr>
      <vt:lpstr>How do you report to us? </vt:lpstr>
      <vt:lpstr>What will happen when you report to us?</vt:lpstr>
      <vt:lpstr>What will happen when you report to us?</vt:lpstr>
      <vt:lpstr>PowerPoint Presentation</vt:lpstr>
    </vt:vector>
  </TitlesOfParts>
  <Company>CARE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AUSTRALIA</dc:title>
  <dc:creator>CARE AUSTRALIA</dc:creator>
  <cp:lastModifiedBy>Katie Robinson</cp:lastModifiedBy>
  <cp:revision>721</cp:revision>
  <cp:lastPrinted>2019-07-18T06:16:10Z</cp:lastPrinted>
  <dcterms:created xsi:type="dcterms:W3CDTF">2002-05-15T12:30:47Z</dcterms:created>
  <dcterms:modified xsi:type="dcterms:W3CDTF">2019-09-16T16:12:51Z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0x010100E14799767E53044DACAB2F590BFADE02</vt:lpwstr>
  </property>
</Properties>
</file>