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04A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62" d="100"/>
          <a:sy n="62" d="100"/>
        </p:scale>
        <p:origin x="1400" y="5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25076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10126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5699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9637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82822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3906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09689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73758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3061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551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1423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0514DD-903C-1F4A-A426-E3E74BA8A9C3}" type="datetimeFigureOut">
              <a:rPr lang="en-US" smtClean="0"/>
              <a:t>8/12/2020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14707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8510987"/>
              </p:ext>
            </p:extLst>
          </p:nvPr>
        </p:nvGraphicFramePr>
        <p:xfrm>
          <a:off x="474828" y="690199"/>
          <a:ext cx="8153214" cy="5714855"/>
        </p:xfrm>
        <a:graphic>
          <a:graphicData uri="http://schemas.openxmlformats.org/drawingml/2006/table">
            <a:tbl>
              <a:tblPr firstRow="1" bandRow="1"/>
              <a:tblGrid>
                <a:gridCol w="13588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588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5886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5886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588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588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57555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FFFFFF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GBV/CVA Risk Category</a:t>
                      </a:r>
                      <a:endParaRPr lang="en-US" sz="900" b="0" dirty="0"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FFFFFF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GBV Risks (Context-Specific)</a:t>
                      </a:r>
                      <a:endParaRPr lang="en-US" sz="900" b="0" dirty="0"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FFFFFF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Potential GBV Types</a:t>
                      </a:r>
                      <a:endParaRPr lang="en-US" sz="900" b="0" dirty="0"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FFFFFF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Individual and Community Mitigation Measures</a:t>
                      </a:r>
                      <a:endParaRPr lang="en-US" sz="900" b="0" dirty="0"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FFFFFF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Humanitarian Actor Mitigation Measures</a:t>
                      </a:r>
                      <a:endParaRPr lang="en-US" sz="900" b="0" dirty="0"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FFFFFF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Potential Benefits in This Area</a:t>
                      </a:r>
                      <a:endParaRPr lang="en-US" sz="900" b="0" dirty="0"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rgbClr val="604A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000000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Participation and Inclusion (Particularly Regarding Information Dissemination and Awareness)</a:t>
                      </a:r>
                      <a:endParaRPr lang="en-US" sz="900" b="0" dirty="0">
                        <a:solidFill>
                          <a:srgbClr val="000000"/>
                        </a:solidFill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000000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Safe and Dignified Access (Particularly Regarding Delivery Mechanisms of CVA)</a:t>
                      </a:r>
                      <a:endParaRPr lang="en-US" sz="900" b="0" dirty="0">
                        <a:solidFill>
                          <a:srgbClr val="000000"/>
                        </a:solidFill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000000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Confidentiality of Personal Data of Survivors and Persons at Risk</a:t>
                      </a:r>
                      <a:endParaRPr lang="en-US" sz="900" b="0" dirty="0">
                        <a:solidFill>
                          <a:srgbClr val="000000"/>
                        </a:solidFill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000000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Social Norms and Partner, Household &amp; Community Relations</a:t>
                      </a:r>
                      <a:endParaRPr lang="en-US" sz="900" b="0" dirty="0">
                        <a:solidFill>
                          <a:srgbClr val="000000"/>
                        </a:solidFill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b="0" dirty="0">
                          <a:solidFill>
                            <a:srgbClr val="000000"/>
                          </a:solidFill>
                          <a:effectLst/>
                          <a:latin typeface="Arial"/>
                          <a:ea typeface="Arial"/>
                          <a:cs typeface="Roboto"/>
                        </a:rPr>
                        <a:t>Other (Context-Specific)</a:t>
                      </a:r>
                      <a:endParaRPr lang="en-US" sz="900" b="0" dirty="0">
                        <a:solidFill>
                          <a:srgbClr val="000000"/>
                        </a:solidFill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474828" y="269178"/>
            <a:ext cx="53784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rgbClr val="604A7B"/>
                </a:solidFill>
                <a:latin typeface="Arial"/>
                <a:cs typeface="Arial"/>
              </a:rPr>
              <a:t>Template GBV Risk Analysis for CVA</a:t>
            </a:r>
          </a:p>
        </p:txBody>
      </p:sp>
    </p:spTree>
    <p:extLst>
      <p:ext uri="{BB962C8B-B14F-4D97-AF65-F5344CB8AC3E}">
        <p14:creationId xmlns:p14="http://schemas.microsoft.com/office/powerpoint/2010/main" val="27725448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79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Roboto</vt:lpstr>
      <vt:lpstr>Office Theme</vt:lpstr>
      <vt:lpstr>PowerPoint Presentation</vt:lpstr>
    </vt:vector>
  </TitlesOfParts>
  <Company>DHS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</dc:creator>
  <cp:lastModifiedBy>Holly Radice</cp:lastModifiedBy>
  <cp:revision>6</cp:revision>
  <dcterms:created xsi:type="dcterms:W3CDTF">2020-08-05T14:05:34Z</dcterms:created>
  <dcterms:modified xsi:type="dcterms:W3CDTF">2020-08-12T17:41:02Z</dcterms:modified>
</cp:coreProperties>
</file>