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3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8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9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6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0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5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524640"/>
              </p:ext>
            </p:extLst>
          </p:nvPr>
        </p:nvGraphicFramePr>
        <p:xfrm>
          <a:off x="474828" y="690199"/>
          <a:ext cx="8153214" cy="5714855"/>
        </p:xfrm>
        <a:graphic>
          <a:graphicData uri="http://schemas.openxmlformats.org/drawingml/2006/table">
            <a:tbl>
              <a:tblPr firstRow="1" bandRow="1"/>
              <a:tblGrid>
                <a:gridCol w="135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5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Catégories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Risques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VBG/TM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Risques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VBG (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Spécifiques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Au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Contexte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)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Types De VBG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Potentiels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Mesures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D’atténuation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Individuelles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Et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Communautaires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Mesures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D’atténuation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Prises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Par Les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Acteurs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Humanitaires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Avantages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Potentiels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Dans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Ce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Domaine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La Participation Et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L’inclusion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(En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Particulier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Concernant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La Diffusion Des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Informations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Et La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Sensibilisation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)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Un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Accès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Sûr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Et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Digne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(en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Particulier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en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Ce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Qui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Concerne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Les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Mécanismes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De Distribution Des Tm)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Confidentialité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Des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Données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Personnelles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Des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Victimes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Et Des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Personnes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À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Risque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Les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Normes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Sociales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Et Les Relations Avec Les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Partenaires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Les Ménages Et La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Communauté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Autre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(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Spécifique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Au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Contexte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4828" y="269178"/>
            <a:ext cx="815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Exemple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d’analyse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des </a:t>
            </a:r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risques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de VBG </a:t>
            </a:r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dans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le cadre des TM</a:t>
            </a:r>
          </a:p>
        </p:txBody>
      </p:sp>
    </p:spTree>
    <p:extLst>
      <p:ext uri="{BB962C8B-B14F-4D97-AF65-F5344CB8AC3E}">
        <p14:creationId xmlns:p14="http://schemas.microsoft.com/office/powerpoint/2010/main" val="4004465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Office Theme</vt:lpstr>
      <vt:lpstr>PowerPoint Presentation</vt:lpstr>
    </vt:vector>
  </TitlesOfParts>
  <Company>DHS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Holly Radice</cp:lastModifiedBy>
  <cp:revision>6</cp:revision>
  <dcterms:created xsi:type="dcterms:W3CDTF">2020-08-05T14:05:34Z</dcterms:created>
  <dcterms:modified xsi:type="dcterms:W3CDTF">2020-08-12T17:44:15Z</dcterms:modified>
</cp:coreProperties>
</file>