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4A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507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01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69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637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282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90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968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375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306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551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14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514DD-903C-1F4A-A426-E3E74BA8A9C3}" type="datetimeFigureOut">
              <a:rPr lang="en-US" smtClean="0"/>
              <a:t>8/12/2020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238BB-9DD9-A946-A9D8-32F978FA2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47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386072"/>
              </p:ext>
            </p:extLst>
          </p:nvPr>
        </p:nvGraphicFramePr>
        <p:xfrm>
          <a:off x="474828" y="690199"/>
          <a:ext cx="8153214" cy="5714855"/>
        </p:xfrm>
        <a:graphic>
          <a:graphicData uri="http://schemas.openxmlformats.org/drawingml/2006/table">
            <a:tbl>
              <a:tblPr firstRow="1" bandRow="1"/>
              <a:tblGrid>
                <a:gridCol w="1358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88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88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88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88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588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55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Categoría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De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Riesgo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VBG/PTM</a:t>
                      </a:r>
                      <a:endParaRPr lang="en-US" sz="900" b="0" dirty="0"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Riesgos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De VBG (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Específicos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Del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Contexto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)</a:t>
                      </a:r>
                      <a:endParaRPr lang="en-US" sz="900" b="0" dirty="0"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Tipos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Posibles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De VBG</a:t>
                      </a:r>
                      <a:endParaRPr lang="en-US" sz="900" b="0" dirty="0"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Medidas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De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Mitigación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Individuales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Y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Comunitarias</a:t>
                      </a:r>
                      <a:endParaRPr lang="en-US" sz="900" b="0" dirty="0"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Medidas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De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Mitigación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De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Actores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Humanitarios</a:t>
                      </a:r>
                      <a:endParaRPr lang="en-US" sz="900" b="0" dirty="0"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rgbClr val="604A7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Beneficios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Potenciales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en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Esta</a:t>
                      </a:r>
                      <a:r>
                        <a:rPr lang="en-US" sz="900" b="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/>
                          <a:cs typeface="Roboto"/>
                        </a:rPr>
                        <a:t>Área</a:t>
                      </a:r>
                      <a:endParaRPr lang="en-US" sz="900" b="0" dirty="0">
                        <a:effectLst/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5400" marR="25400" marT="25400" marB="25400">
                    <a:solidFill>
                      <a:srgbClr val="604A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78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Participación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E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Inclusión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(en Particular, en Lo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Que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Concierne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a La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Difusión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De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Información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Y La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Concienciación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)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Roboto"/>
                        <a:cs typeface="Arial"/>
                      </a:endParaRPr>
                    </a:p>
                  </a:txBody>
                  <a:tcPr marL="25400" marR="25400" marT="25400" marB="25400">
                    <a:solidFill>
                      <a:srgbClr val="CCC1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7861">
                <a:tc>
                  <a:txBody>
                    <a:bodyPr/>
                    <a:lstStyle/>
                    <a:p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Acceso</a:t>
                      </a:r>
                      <a: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Seguro</a:t>
                      </a:r>
                      <a: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Y </a:t>
                      </a:r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Digno</a:t>
                      </a:r>
                      <a: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(en Particular, en Lo </a:t>
                      </a:r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Que</a:t>
                      </a:r>
                      <a: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Concierne</a:t>
                      </a:r>
                      <a: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a Los </a:t>
                      </a:r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Mecanismos</a:t>
                      </a:r>
                      <a: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De </a:t>
                      </a:r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Entrega</a:t>
                      </a:r>
                      <a:endParaRPr lang="en-US" sz="900" b="0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 PTM)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Roboto"/>
                        <a:cs typeface="Arial"/>
                      </a:endParaRPr>
                    </a:p>
                  </a:txBody>
                  <a:tcPr marL="25400" marR="25400" marT="25400" marB="25400">
                    <a:solidFill>
                      <a:srgbClr val="CCC1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7861">
                <a:tc>
                  <a:txBody>
                    <a:bodyPr/>
                    <a:lstStyle/>
                    <a:p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Confidencialidad</a:t>
                      </a:r>
                      <a: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De Los </a:t>
                      </a:r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Datos</a:t>
                      </a:r>
                      <a: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Personales</a:t>
                      </a:r>
                      <a: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De </a:t>
                      </a:r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Sobrevivientes</a:t>
                      </a:r>
                      <a: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Y</a:t>
                      </a:r>
                    </a:p>
                    <a:p>
                      <a: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Personas en </a:t>
                      </a:r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Riesgo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Roboto"/>
                        <a:cs typeface="Arial"/>
                      </a:endParaRPr>
                    </a:p>
                  </a:txBody>
                  <a:tcPr marL="25400" marR="25400" marT="25400" marB="25400">
                    <a:solidFill>
                      <a:srgbClr val="CCC1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78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Normas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Sociales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Y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Relaciones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De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Pareja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,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Hogar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Y </a:t>
                      </a:r>
                      <a:r>
                        <a:rPr lang="en-US" sz="900" b="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Comunitarias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Roboto"/>
                        <a:cs typeface="Arial"/>
                      </a:endParaRPr>
                    </a:p>
                  </a:txBody>
                  <a:tcPr marL="25400" marR="25400" marT="25400" marB="25400">
                    <a:solidFill>
                      <a:srgbClr val="CCC1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78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Otros</a:t>
                      </a:r>
                      <a: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(</a:t>
                      </a:r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Específicos</a:t>
                      </a:r>
                      <a: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Del </a:t>
                      </a:r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Contexto</a:t>
                      </a:r>
                      <a:r>
                        <a:rPr lang="en-US" sz="900" b="0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)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Arial"/>
                        <a:ea typeface="Roboto"/>
                        <a:cs typeface="Arial"/>
                      </a:endParaRPr>
                    </a:p>
                  </a:txBody>
                  <a:tcPr marL="25400" marR="25400" marT="25400" marB="25400">
                    <a:solidFill>
                      <a:srgbClr val="CCC1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74828" y="269178"/>
            <a:ext cx="815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604A7B"/>
                </a:solidFill>
                <a:latin typeface="Arial"/>
                <a:cs typeface="Arial"/>
              </a:rPr>
              <a:t>Plantilla para el </a:t>
            </a:r>
            <a:r>
              <a:rPr lang="en-US" b="1" dirty="0" err="1">
                <a:solidFill>
                  <a:srgbClr val="604A7B"/>
                </a:solidFill>
                <a:latin typeface="Arial"/>
                <a:cs typeface="Arial"/>
              </a:rPr>
              <a:t>análisis</a:t>
            </a:r>
            <a:r>
              <a:rPr lang="en-US" b="1" dirty="0">
                <a:solidFill>
                  <a:srgbClr val="604A7B"/>
                </a:solidFill>
                <a:latin typeface="Arial"/>
                <a:cs typeface="Arial"/>
              </a:rPr>
              <a:t> de </a:t>
            </a:r>
            <a:r>
              <a:rPr lang="en-US" b="1" dirty="0" err="1">
                <a:solidFill>
                  <a:srgbClr val="604A7B"/>
                </a:solidFill>
                <a:latin typeface="Arial"/>
                <a:cs typeface="Arial"/>
              </a:rPr>
              <a:t>riesgos</a:t>
            </a:r>
            <a:r>
              <a:rPr lang="en-US" b="1" dirty="0">
                <a:solidFill>
                  <a:srgbClr val="604A7B"/>
                </a:solidFill>
                <a:latin typeface="Arial"/>
                <a:cs typeface="Arial"/>
              </a:rPr>
              <a:t> de VBG para la PTM</a:t>
            </a:r>
          </a:p>
        </p:txBody>
      </p:sp>
    </p:spTree>
    <p:extLst>
      <p:ext uri="{BB962C8B-B14F-4D97-AF65-F5344CB8AC3E}">
        <p14:creationId xmlns:p14="http://schemas.microsoft.com/office/powerpoint/2010/main" val="1080670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113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Roboto</vt:lpstr>
      <vt:lpstr>Office Theme</vt:lpstr>
      <vt:lpstr>PowerPoint Presentation</vt:lpstr>
    </vt:vector>
  </TitlesOfParts>
  <Company>DHS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</dc:creator>
  <cp:lastModifiedBy>Holly Radice</cp:lastModifiedBy>
  <cp:revision>6</cp:revision>
  <dcterms:created xsi:type="dcterms:W3CDTF">2020-08-05T14:05:34Z</dcterms:created>
  <dcterms:modified xsi:type="dcterms:W3CDTF">2020-08-12T17:42:31Z</dcterms:modified>
</cp:coreProperties>
</file>