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94" r:id="rId3"/>
    <p:sldId id="295" r:id="rId4"/>
    <p:sldId id="319" r:id="rId5"/>
    <p:sldId id="318" r:id="rId6"/>
    <p:sldId id="302" r:id="rId7"/>
    <p:sldId id="322" r:id="rId8"/>
    <p:sldId id="305" r:id="rId9"/>
    <p:sldId id="320" r:id="rId10"/>
    <p:sldId id="321" r:id="rId11"/>
    <p:sldId id="323" r:id="rId12"/>
    <p:sldId id="324" r:id="rId13"/>
    <p:sldId id="312" r:id="rId14"/>
    <p:sldId id="310" r:id="rId15"/>
    <p:sldId id="313" r:id="rId16"/>
    <p:sldId id="311" r:id="rId17"/>
    <p:sldId id="290" r:id="rId18"/>
  </p:sldIdLst>
  <p:sldSz cx="18291175" cy="10290175"/>
  <p:notesSz cx="6858000" cy="9144000"/>
  <p:defaultTextStyle>
    <a:defPPr>
      <a:defRPr lang="tr-TR"/>
    </a:defPPr>
    <a:lvl1pPr marL="0" algn="l" defTabSz="1633210" rtl="0" eaLnBrk="1" latinLnBrk="0" hangingPunct="1">
      <a:defRPr sz="3200" kern="1200">
        <a:solidFill>
          <a:schemeClr val="tx1"/>
        </a:solidFill>
        <a:latin typeface="+mn-lt"/>
        <a:ea typeface="+mn-ea"/>
        <a:cs typeface="+mn-cs"/>
      </a:defRPr>
    </a:lvl1pPr>
    <a:lvl2pPr marL="816605" algn="l" defTabSz="1633210" rtl="0" eaLnBrk="1" latinLnBrk="0" hangingPunct="1">
      <a:defRPr sz="3200" kern="1200">
        <a:solidFill>
          <a:schemeClr val="tx1"/>
        </a:solidFill>
        <a:latin typeface="+mn-lt"/>
        <a:ea typeface="+mn-ea"/>
        <a:cs typeface="+mn-cs"/>
      </a:defRPr>
    </a:lvl2pPr>
    <a:lvl3pPr marL="1633210" algn="l" defTabSz="1633210" rtl="0" eaLnBrk="1" latinLnBrk="0" hangingPunct="1">
      <a:defRPr sz="3200" kern="1200">
        <a:solidFill>
          <a:schemeClr val="tx1"/>
        </a:solidFill>
        <a:latin typeface="+mn-lt"/>
        <a:ea typeface="+mn-ea"/>
        <a:cs typeface="+mn-cs"/>
      </a:defRPr>
    </a:lvl3pPr>
    <a:lvl4pPr marL="2449815" algn="l" defTabSz="1633210" rtl="0" eaLnBrk="1" latinLnBrk="0" hangingPunct="1">
      <a:defRPr sz="3200" kern="1200">
        <a:solidFill>
          <a:schemeClr val="tx1"/>
        </a:solidFill>
        <a:latin typeface="+mn-lt"/>
        <a:ea typeface="+mn-ea"/>
        <a:cs typeface="+mn-cs"/>
      </a:defRPr>
    </a:lvl4pPr>
    <a:lvl5pPr marL="3266420" algn="l" defTabSz="1633210" rtl="0" eaLnBrk="1" latinLnBrk="0" hangingPunct="1">
      <a:defRPr sz="3200" kern="1200">
        <a:solidFill>
          <a:schemeClr val="tx1"/>
        </a:solidFill>
        <a:latin typeface="+mn-lt"/>
        <a:ea typeface="+mn-ea"/>
        <a:cs typeface="+mn-cs"/>
      </a:defRPr>
    </a:lvl5pPr>
    <a:lvl6pPr marL="4083025" algn="l" defTabSz="1633210" rtl="0" eaLnBrk="1" latinLnBrk="0" hangingPunct="1">
      <a:defRPr sz="3200" kern="1200">
        <a:solidFill>
          <a:schemeClr val="tx1"/>
        </a:solidFill>
        <a:latin typeface="+mn-lt"/>
        <a:ea typeface="+mn-ea"/>
        <a:cs typeface="+mn-cs"/>
      </a:defRPr>
    </a:lvl6pPr>
    <a:lvl7pPr marL="4899630" algn="l" defTabSz="1633210" rtl="0" eaLnBrk="1" latinLnBrk="0" hangingPunct="1">
      <a:defRPr sz="3200" kern="1200">
        <a:solidFill>
          <a:schemeClr val="tx1"/>
        </a:solidFill>
        <a:latin typeface="+mn-lt"/>
        <a:ea typeface="+mn-ea"/>
        <a:cs typeface="+mn-cs"/>
      </a:defRPr>
    </a:lvl7pPr>
    <a:lvl8pPr marL="5716234" algn="l" defTabSz="1633210" rtl="0" eaLnBrk="1" latinLnBrk="0" hangingPunct="1">
      <a:defRPr sz="3200" kern="1200">
        <a:solidFill>
          <a:schemeClr val="tx1"/>
        </a:solidFill>
        <a:latin typeface="+mn-lt"/>
        <a:ea typeface="+mn-ea"/>
        <a:cs typeface="+mn-cs"/>
      </a:defRPr>
    </a:lvl8pPr>
    <a:lvl9pPr marL="6532839" algn="l" defTabSz="1633210" rtl="0" eaLnBrk="1" latinLnBrk="0" hangingPunct="1">
      <a:defRPr sz="3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1" userDrawn="1">
          <p15:clr>
            <a:srgbClr val="A4A3A4"/>
          </p15:clr>
        </p15:guide>
        <p15:guide id="2" pos="576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761E"/>
    <a:srgbClr val="565D6F"/>
    <a:srgbClr val="376091"/>
    <a:srgbClr val="2B4F67"/>
    <a:srgbClr val="009C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4" autoAdjust="0"/>
    <p:restoredTop sz="79524" autoAdjust="0"/>
  </p:normalViewPr>
  <p:slideViewPr>
    <p:cSldViewPr>
      <p:cViewPr varScale="1">
        <p:scale>
          <a:sx n="56" d="100"/>
          <a:sy n="56" d="100"/>
        </p:scale>
        <p:origin x="1448" y="200"/>
      </p:cViewPr>
      <p:guideLst>
        <p:guide orient="horz" pos="3241"/>
        <p:guide pos="5762"/>
      </p:guideLst>
    </p:cSldViewPr>
  </p:slideViewPr>
  <p:outlineViewPr>
    <p:cViewPr>
      <p:scale>
        <a:sx n="33" d="100"/>
        <a:sy n="33" d="100"/>
      </p:scale>
      <p:origin x="0" y="0"/>
    </p:cViewPr>
  </p:outlineViewPr>
  <p:notesTextViewPr>
    <p:cViewPr>
      <p:scale>
        <a:sx n="1" d="1"/>
        <a:sy n="1" d="1"/>
      </p:scale>
      <p:origin x="0" y="0"/>
    </p:cViewPr>
  </p:notesTextViewPr>
  <p:sorterViewPr>
    <p:cViewPr>
      <p:scale>
        <a:sx n="40" d="100"/>
        <a:sy n="40" d="100"/>
      </p:scale>
      <p:origin x="0" y="0"/>
    </p:cViewPr>
  </p:sorterViewPr>
  <p:notesViewPr>
    <p:cSldViewPr>
      <p:cViewPr varScale="1">
        <p:scale>
          <a:sx n="71" d="100"/>
          <a:sy n="71" d="100"/>
        </p:scale>
        <p:origin x="-3077"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9D1F75-0F55-45A0-96DE-EB3E8F051779}" type="doc">
      <dgm:prSet loTypeId="urn:microsoft.com/office/officeart/2005/8/layout/process1" loCatId="process" qsTypeId="urn:microsoft.com/office/officeart/2005/8/quickstyle/simple1" qsCatId="simple" csTypeId="urn:microsoft.com/office/officeart/2005/8/colors/accent1_2" csCatId="accent1" phldr="1"/>
      <dgm:spPr/>
    </dgm:pt>
    <dgm:pt modelId="{B2B76D4B-D779-438E-A2A6-C193FAFA0FBA}">
      <dgm:prSet phldrT="[Text]" custT="1"/>
      <dgm:spPr>
        <a:solidFill>
          <a:srgbClr val="E4761E"/>
        </a:solidFill>
        <a:ln>
          <a:noFill/>
        </a:ln>
      </dgm:spPr>
      <dgm:t>
        <a:bodyPr/>
        <a:lstStyle/>
        <a:p>
          <a:r>
            <a:rPr lang="tr-TR" sz="3200" b="1" dirty="0">
              <a:latin typeface="+mj-lt"/>
            </a:rPr>
            <a:t>FAST</a:t>
          </a:r>
        </a:p>
      </dgm:t>
    </dgm:pt>
    <dgm:pt modelId="{A08BDE92-E7A8-4F41-B5A5-BB2F600308A8}" type="parTrans" cxnId="{D3696500-B14D-46F4-8CB8-60CE0D86D9A2}">
      <dgm:prSet/>
      <dgm:spPr/>
      <dgm:t>
        <a:bodyPr/>
        <a:lstStyle/>
        <a:p>
          <a:endParaRPr lang="tr-TR" sz="3700">
            <a:latin typeface="Novecento sans wide Book" pitchFamily="50" charset="-94"/>
          </a:endParaRPr>
        </a:p>
      </dgm:t>
    </dgm:pt>
    <dgm:pt modelId="{21B289A2-A944-4FBD-BEA2-D870E44AC9B6}" type="sibTrans" cxnId="{D3696500-B14D-46F4-8CB8-60CE0D86D9A2}">
      <dgm:prSet custT="1"/>
      <dgm:spPr>
        <a:solidFill>
          <a:srgbClr val="E4761E"/>
        </a:solidFill>
      </dgm:spPr>
      <dgm:t>
        <a:bodyPr/>
        <a:lstStyle/>
        <a:p>
          <a:endParaRPr lang="tr-TR" sz="3700">
            <a:latin typeface="Novecento sans wide Book" pitchFamily="50" charset="-94"/>
          </a:endParaRPr>
        </a:p>
      </dgm:t>
    </dgm:pt>
    <dgm:pt modelId="{C6F45A2C-4315-481A-925D-371EA0877B27}">
      <dgm:prSet phldrT="[Text]" custT="1"/>
      <dgm:spPr>
        <a:solidFill>
          <a:srgbClr val="E4761E"/>
        </a:solidFill>
        <a:ln>
          <a:noFill/>
        </a:ln>
      </dgm:spPr>
      <dgm:t>
        <a:bodyPr/>
        <a:lstStyle/>
        <a:p>
          <a:r>
            <a:rPr lang="tr-TR" sz="3200" b="1" dirty="0">
              <a:latin typeface="+mj-lt"/>
            </a:rPr>
            <a:t>PROGRESSIVE</a:t>
          </a:r>
        </a:p>
      </dgm:t>
    </dgm:pt>
    <dgm:pt modelId="{20188374-964C-46C8-B476-6E2FBF9A0EC8}" type="parTrans" cxnId="{AD30D954-27B1-4907-96D1-C2BDAF7B09A8}">
      <dgm:prSet/>
      <dgm:spPr/>
      <dgm:t>
        <a:bodyPr/>
        <a:lstStyle/>
        <a:p>
          <a:endParaRPr lang="tr-TR" sz="3700">
            <a:latin typeface="Novecento sans wide Book" pitchFamily="50" charset="-94"/>
          </a:endParaRPr>
        </a:p>
      </dgm:t>
    </dgm:pt>
    <dgm:pt modelId="{8A3D62D5-E257-4521-846E-55F63F6D6C0D}" type="sibTrans" cxnId="{AD30D954-27B1-4907-96D1-C2BDAF7B09A8}">
      <dgm:prSet custT="1"/>
      <dgm:spPr>
        <a:solidFill>
          <a:srgbClr val="E4761E"/>
        </a:solidFill>
      </dgm:spPr>
      <dgm:t>
        <a:bodyPr/>
        <a:lstStyle/>
        <a:p>
          <a:endParaRPr lang="tr-TR" sz="3700">
            <a:latin typeface="Novecento sans wide Book" pitchFamily="50" charset="-94"/>
          </a:endParaRPr>
        </a:p>
      </dgm:t>
    </dgm:pt>
    <dgm:pt modelId="{9ECC1F2A-1BAC-419E-A03A-6ABA0C4A9FC0}">
      <dgm:prSet phldrT="[Text]" custT="1"/>
      <dgm:spPr>
        <a:solidFill>
          <a:srgbClr val="E4761E"/>
        </a:solidFill>
        <a:ln>
          <a:noFill/>
        </a:ln>
      </dgm:spPr>
      <dgm:t>
        <a:bodyPr/>
        <a:lstStyle/>
        <a:p>
          <a:r>
            <a:rPr lang="tr-TR" sz="3200" b="1" dirty="0">
              <a:latin typeface="+mj-lt"/>
            </a:rPr>
            <a:t>PRACTICAL</a:t>
          </a:r>
        </a:p>
      </dgm:t>
    </dgm:pt>
    <dgm:pt modelId="{E8276290-D021-42B6-88DD-AED55B0DB8CE}" type="parTrans" cxnId="{EB93816B-1AA3-4FA6-9586-3275B182DC1E}">
      <dgm:prSet/>
      <dgm:spPr/>
      <dgm:t>
        <a:bodyPr/>
        <a:lstStyle/>
        <a:p>
          <a:endParaRPr lang="tr-TR" sz="3700">
            <a:latin typeface="Novecento sans wide Book" pitchFamily="50" charset="-94"/>
          </a:endParaRPr>
        </a:p>
      </dgm:t>
    </dgm:pt>
    <dgm:pt modelId="{272F58F5-530C-4FF4-8DBB-4129989F2A58}" type="sibTrans" cxnId="{EB93816B-1AA3-4FA6-9586-3275B182DC1E}">
      <dgm:prSet/>
      <dgm:spPr/>
      <dgm:t>
        <a:bodyPr/>
        <a:lstStyle/>
        <a:p>
          <a:endParaRPr lang="tr-TR" sz="3700">
            <a:latin typeface="Novecento sans wide Book" pitchFamily="50" charset="-94"/>
          </a:endParaRPr>
        </a:p>
      </dgm:t>
    </dgm:pt>
    <dgm:pt modelId="{FB3AE5FB-4BE0-452F-9349-7F205E59B250}" type="pres">
      <dgm:prSet presAssocID="{5A9D1F75-0F55-45A0-96DE-EB3E8F051779}" presName="Name0" presStyleCnt="0">
        <dgm:presLayoutVars>
          <dgm:dir/>
          <dgm:resizeHandles val="exact"/>
        </dgm:presLayoutVars>
      </dgm:prSet>
      <dgm:spPr/>
    </dgm:pt>
    <dgm:pt modelId="{D22C3AA6-0F81-4E9B-A747-750565785B0F}" type="pres">
      <dgm:prSet presAssocID="{B2B76D4B-D779-438E-A2A6-C193FAFA0FBA}" presName="node" presStyleLbl="node1" presStyleIdx="0" presStyleCnt="3">
        <dgm:presLayoutVars>
          <dgm:bulletEnabled val="1"/>
        </dgm:presLayoutVars>
      </dgm:prSet>
      <dgm:spPr/>
    </dgm:pt>
    <dgm:pt modelId="{F1DFD615-004E-40DC-911A-7B590FE6C2D2}" type="pres">
      <dgm:prSet presAssocID="{21B289A2-A944-4FBD-BEA2-D870E44AC9B6}" presName="sibTrans" presStyleLbl="sibTrans2D1" presStyleIdx="0" presStyleCnt="2"/>
      <dgm:spPr/>
    </dgm:pt>
    <dgm:pt modelId="{EFF584F3-2341-4C4B-8235-662CD7C87643}" type="pres">
      <dgm:prSet presAssocID="{21B289A2-A944-4FBD-BEA2-D870E44AC9B6}" presName="connectorText" presStyleLbl="sibTrans2D1" presStyleIdx="0" presStyleCnt="2"/>
      <dgm:spPr/>
    </dgm:pt>
    <dgm:pt modelId="{001E1B86-A44A-490B-A6E8-3B80E5DAAFB6}" type="pres">
      <dgm:prSet presAssocID="{C6F45A2C-4315-481A-925D-371EA0877B27}" presName="node" presStyleLbl="node1" presStyleIdx="1" presStyleCnt="3">
        <dgm:presLayoutVars>
          <dgm:bulletEnabled val="1"/>
        </dgm:presLayoutVars>
      </dgm:prSet>
      <dgm:spPr/>
    </dgm:pt>
    <dgm:pt modelId="{5F7A7095-758D-4DBE-B789-BA400D6879B2}" type="pres">
      <dgm:prSet presAssocID="{8A3D62D5-E257-4521-846E-55F63F6D6C0D}" presName="sibTrans" presStyleLbl="sibTrans2D1" presStyleIdx="1" presStyleCnt="2"/>
      <dgm:spPr/>
    </dgm:pt>
    <dgm:pt modelId="{2446F81D-FA71-4F1D-B2C6-6D86E868A3C3}" type="pres">
      <dgm:prSet presAssocID="{8A3D62D5-E257-4521-846E-55F63F6D6C0D}" presName="connectorText" presStyleLbl="sibTrans2D1" presStyleIdx="1" presStyleCnt="2"/>
      <dgm:spPr/>
    </dgm:pt>
    <dgm:pt modelId="{E9DD02B0-8AB1-4396-9CAA-9340BFB8F39C}" type="pres">
      <dgm:prSet presAssocID="{9ECC1F2A-1BAC-419E-A03A-6ABA0C4A9FC0}" presName="node" presStyleLbl="node1" presStyleIdx="2" presStyleCnt="3">
        <dgm:presLayoutVars>
          <dgm:bulletEnabled val="1"/>
        </dgm:presLayoutVars>
      </dgm:prSet>
      <dgm:spPr/>
    </dgm:pt>
  </dgm:ptLst>
  <dgm:cxnLst>
    <dgm:cxn modelId="{D3696500-B14D-46F4-8CB8-60CE0D86D9A2}" srcId="{5A9D1F75-0F55-45A0-96DE-EB3E8F051779}" destId="{B2B76D4B-D779-438E-A2A6-C193FAFA0FBA}" srcOrd="0" destOrd="0" parTransId="{A08BDE92-E7A8-4F41-B5A5-BB2F600308A8}" sibTransId="{21B289A2-A944-4FBD-BEA2-D870E44AC9B6}"/>
    <dgm:cxn modelId="{56D00C34-B26A-3D4E-B4CC-04985AF502C9}" type="presOf" srcId="{21B289A2-A944-4FBD-BEA2-D870E44AC9B6}" destId="{EFF584F3-2341-4C4B-8235-662CD7C87643}" srcOrd="1" destOrd="0" presId="urn:microsoft.com/office/officeart/2005/8/layout/process1"/>
    <dgm:cxn modelId="{B0ACBE3E-C4FE-1847-AA42-D4E59BBDD533}" type="presOf" srcId="{5A9D1F75-0F55-45A0-96DE-EB3E8F051779}" destId="{FB3AE5FB-4BE0-452F-9349-7F205E59B250}" srcOrd="0" destOrd="0" presId="urn:microsoft.com/office/officeart/2005/8/layout/process1"/>
    <dgm:cxn modelId="{AD30D954-27B1-4907-96D1-C2BDAF7B09A8}" srcId="{5A9D1F75-0F55-45A0-96DE-EB3E8F051779}" destId="{C6F45A2C-4315-481A-925D-371EA0877B27}" srcOrd="1" destOrd="0" parTransId="{20188374-964C-46C8-B476-6E2FBF9A0EC8}" sibTransId="{8A3D62D5-E257-4521-846E-55F63F6D6C0D}"/>
    <dgm:cxn modelId="{B8FF8D5D-823D-F54A-8761-EDFE7169DE2F}" type="presOf" srcId="{B2B76D4B-D779-438E-A2A6-C193FAFA0FBA}" destId="{D22C3AA6-0F81-4E9B-A747-750565785B0F}" srcOrd="0" destOrd="0" presId="urn:microsoft.com/office/officeart/2005/8/layout/process1"/>
    <dgm:cxn modelId="{C87E7E67-4709-E84A-B94B-45EADB105805}" type="presOf" srcId="{8A3D62D5-E257-4521-846E-55F63F6D6C0D}" destId="{2446F81D-FA71-4F1D-B2C6-6D86E868A3C3}" srcOrd="1" destOrd="0" presId="urn:microsoft.com/office/officeart/2005/8/layout/process1"/>
    <dgm:cxn modelId="{6533BE68-E5AA-704B-971A-25E434CB9088}" type="presOf" srcId="{C6F45A2C-4315-481A-925D-371EA0877B27}" destId="{001E1B86-A44A-490B-A6E8-3B80E5DAAFB6}" srcOrd="0" destOrd="0" presId="urn:microsoft.com/office/officeart/2005/8/layout/process1"/>
    <dgm:cxn modelId="{EB93816B-1AA3-4FA6-9586-3275B182DC1E}" srcId="{5A9D1F75-0F55-45A0-96DE-EB3E8F051779}" destId="{9ECC1F2A-1BAC-419E-A03A-6ABA0C4A9FC0}" srcOrd="2" destOrd="0" parTransId="{E8276290-D021-42B6-88DD-AED55B0DB8CE}" sibTransId="{272F58F5-530C-4FF4-8DBB-4129989F2A58}"/>
    <dgm:cxn modelId="{0BB31283-ADC1-1D4A-82C8-7372EDD50BE6}" type="presOf" srcId="{21B289A2-A944-4FBD-BEA2-D870E44AC9B6}" destId="{F1DFD615-004E-40DC-911A-7B590FE6C2D2}" srcOrd="0" destOrd="0" presId="urn:microsoft.com/office/officeart/2005/8/layout/process1"/>
    <dgm:cxn modelId="{E23323A2-F07E-E047-AF8C-2314E7C4ACD6}" type="presOf" srcId="{9ECC1F2A-1BAC-419E-A03A-6ABA0C4A9FC0}" destId="{E9DD02B0-8AB1-4396-9CAA-9340BFB8F39C}" srcOrd="0" destOrd="0" presId="urn:microsoft.com/office/officeart/2005/8/layout/process1"/>
    <dgm:cxn modelId="{DB9323FF-2A93-D747-9A7B-7758E948ACC4}" type="presOf" srcId="{8A3D62D5-E257-4521-846E-55F63F6D6C0D}" destId="{5F7A7095-758D-4DBE-B789-BA400D6879B2}" srcOrd="0" destOrd="0" presId="urn:microsoft.com/office/officeart/2005/8/layout/process1"/>
    <dgm:cxn modelId="{8E2B8831-D333-274B-93E0-8B0DB8EB877F}" type="presParOf" srcId="{FB3AE5FB-4BE0-452F-9349-7F205E59B250}" destId="{D22C3AA6-0F81-4E9B-A747-750565785B0F}" srcOrd="0" destOrd="0" presId="urn:microsoft.com/office/officeart/2005/8/layout/process1"/>
    <dgm:cxn modelId="{7EADBC37-FCA8-4641-B9D4-EB6C9EE20EA6}" type="presParOf" srcId="{FB3AE5FB-4BE0-452F-9349-7F205E59B250}" destId="{F1DFD615-004E-40DC-911A-7B590FE6C2D2}" srcOrd="1" destOrd="0" presId="urn:microsoft.com/office/officeart/2005/8/layout/process1"/>
    <dgm:cxn modelId="{BF795F4B-7668-6440-AA6C-4C165DBB84B1}" type="presParOf" srcId="{F1DFD615-004E-40DC-911A-7B590FE6C2D2}" destId="{EFF584F3-2341-4C4B-8235-662CD7C87643}" srcOrd="0" destOrd="0" presId="urn:microsoft.com/office/officeart/2005/8/layout/process1"/>
    <dgm:cxn modelId="{AED3B4C1-13B8-BF47-A761-F5B456B65284}" type="presParOf" srcId="{FB3AE5FB-4BE0-452F-9349-7F205E59B250}" destId="{001E1B86-A44A-490B-A6E8-3B80E5DAAFB6}" srcOrd="2" destOrd="0" presId="urn:microsoft.com/office/officeart/2005/8/layout/process1"/>
    <dgm:cxn modelId="{092DF298-161D-DE44-B9F4-AAF897477C86}" type="presParOf" srcId="{FB3AE5FB-4BE0-452F-9349-7F205E59B250}" destId="{5F7A7095-758D-4DBE-B789-BA400D6879B2}" srcOrd="3" destOrd="0" presId="urn:microsoft.com/office/officeart/2005/8/layout/process1"/>
    <dgm:cxn modelId="{97EF3950-928C-DD45-B031-40195485BE32}" type="presParOf" srcId="{5F7A7095-758D-4DBE-B789-BA400D6879B2}" destId="{2446F81D-FA71-4F1D-B2C6-6D86E868A3C3}" srcOrd="0" destOrd="0" presId="urn:microsoft.com/office/officeart/2005/8/layout/process1"/>
    <dgm:cxn modelId="{FA6107C6-3D4F-6E4B-8F49-DC7DF191B96E}" type="presParOf" srcId="{FB3AE5FB-4BE0-452F-9349-7F205E59B250}" destId="{E9DD02B0-8AB1-4396-9CAA-9340BFB8F39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2980F5-428B-4446-BB1E-BE9CC26E3A71}" type="doc">
      <dgm:prSet loTypeId="urn:microsoft.com/office/officeart/2005/8/layout/chevron1" loCatId="process" qsTypeId="urn:microsoft.com/office/officeart/2005/8/quickstyle/simple1" qsCatId="simple" csTypeId="urn:microsoft.com/office/officeart/2005/8/colors/accent1_2" csCatId="accent1" phldr="1"/>
      <dgm:spPr/>
    </dgm:pt>
    <dgm:pt modelId="{83220234-9035-47C4-BA7A-C79FADA1CCDB}">
      <dgm:prSet phldrT="[Text]" custT="1"/>
      <dgm:spPr>
        <a:solidFill>
          <a:srgbClr val="E4761E"/>
        </a:solidFill>
        <a:ln>
          <a:noFill/>
        </a:ln>
      </dgm:spPr>
      <dgm:t>
        <a:bodyPr/>
        <a:lstStyle/>
        <a:p>
          <a:r>
            <a:rPr lang="tr-TR" sz="3600" dirty="0">
              <a:latin typeface="Arial" panose="020B0604020202020204" pitchFamily="34" charset="0"/>
              <a:cs typeface="Arial" panose="020B0604020202020204" pitchFamily="34" charset="0"/>
            </a:rPr>
            <a:t>Find</a:t>
          </a:r>
        </a:p>
      </dgm:t>
    </dgm:pt>
    <dgm:pt modelId="{49545A99-6795-43FD-AB30-0D4325F7FFD6}" type="parTrans" cxnId="{4895C955-3785-47E1-8B1F-9ED96E57B093}">
      <dgm:prSet/>
      <dgm:spPr/>
      <dgm:t>
        <a:bodyPr/>
        <a:lstStyle/>
        <a:p>
          <a:endParaRPr lang="tr-TR"/>
        </a:p>
      </dgm:t>
    </dgm:pt>
    <dgm:pt modelId="{DFA751FF-67D4-466F-85C0-C65F873912F3}" type="sibTrans" cxnId="{4895C955-3785-47E1-8B1F-9ED96E57B093}">
      <dgm:prSet/>
      <dgm:spPr/>
      <dgm:t>
        <a:bodyPr/>
        <a:lstStyle/>
        <a:p>
          <a:endParaRPr lang="tr-TR"/>
        </a:p>
      </dgm:t>
    </dgm:pt>
    <dgm:pt modelId="{C0B92514-CABD-4EE5-B15C-BC9ADCA6F2A7}">
      <dgm:prSet phldrT="[Text]" custT="1"/>
      <dgm:spPr>
        <a:solidFill>
          <a:srgbClr val="E4761E"/>
        </a:solidFill>
        <a:ln>
          <a:noFill/>
        </a:ln>
      </dgm:spPr>
      <dgm:t>
        <a:bodyPr/>
        <a:lstStyle/>
        <a:p>
          <a:r>
            <a:rPr lang="tr-TR" sz="3600" dirty="0">
              <a:latin typeface="Arial" panose="020B0604020202020204" pitchFamily="34" charset="0"/>
              <a:cs typeface="Arial" panose="020B0604020202020204" pitchFamily="34" charset="0"/>
            </a:rPr>
            <a:t>Collect</a:t>
          </a:r>
        </a:p>
      </dgm:t>
    </dgm:pt>
    <dgm:pt modelId="{7AA63C18-66C4-49BF-9B86-9C005DAE5FBB}" type="parTrans" cxnId="{2AA3EB70-789C-4BC4-AEF4-2029CF34EC5F}">
      <dgm:prSet/>
      <dgm:spPr/>
      <dgm:t>
        <a:bodyPr/>
        <a:lstStyle/>
        <a:p>
          <a:endParaRPr lang="tr-TR"/>
        </a:p>
      </dgm:t>
    </dgm:pt>
    <dgm:pt modelId="{8D22823A-68F8-469A-B6EE-BA5B04C63FDA}" type="sibTrans" cxnId="{2AA3EB70-789C-4BC4-AEF4-2029CF34EC5F}">
      <dgm:prSet/>
      <dgm:spPr/>
      <dgm:t>
        <a:bodyPr/>
        <a:lstStyle/>
        <a:p>
          <a:endParaRPr lang="tr-TR"/>
        </a:p>
      </dgm:t>
    </dgm:pt>
    <dgm:pt modelId="{D04D638F-52A7-DD44-AF58-05A29CED69B9}">
      <dgm:prSet phldrT="[Text]" custT="1"/>
      <dgm:spPr>
        <a:solidFill>
          <a:srgbClr val="E4761E"/>
        </a:solidFill>
        <a:ln>
          <a:noFill/>
        </a:ln>
      </dgm:spPr>
      <dgm:t>
        <a:bodyPr/>
        <a:lstStyle/>
        <a:p>
          <a:r>
            <a:rPr lang="tr-TR" sz="3600" dirty="0">
              <a:latin typeface="Arial" panose="020B0604020202020204" pitchFamily="34" charset="0"/>
              <a:cs typeface="Arial" panose="020B0604020202020204" pitchFamily="34" charset="0"/>
            </a:rPr>
            <a:t>Analyse</a:t>
          </a:r>
        </a:p>
      </dgm:t>
    </dgm:pt>
    <dgm:pt modelId="{EFEB8672-AFBB-EB41-BFB5-871985E86661}" type="parTrans" cxnId="{2DB3E844-AC3E-5C44-9FFA-1C929F5BA6AE}">
      <dgm:prSet/>
      <dgm:spPr/>
      <dgm:t>
        <a:bodyPr/>
        <a:lstStyle/>
        <a:p>
          <a:endParaRPr lang="en-US"/>
        </a:p>
      </dgm:t>
    </dgm:pt>
    <dgm:pt modelId="{50221BDF-1351-7F44-A9A8-4BF4A9AD1F0F}" type="sibTrans" cxnId="{2DB3E844-AC3E-5C44-9FFA-1C929F5BA6AE}">
      <dgm:prSet/>
      <dgm:spPr/>
      <dgm:t>
        <a:bodyPr/>
        <a:lstStyle/>
        <a:p>
          <a:endParaRPr lang="en-US"/>
        </a:p>
      </dgm:t>
    </dgm:pt>
    <dgm:pt modelId="{29681577-E8A7-DB49-BE73-3F44938642F1}">
      <dgm:prSet phldrT="[Text]" custT="1"/>
      <dgm:spPr>
        <a:solidFill>
          <a:srgbClr val="E4761E"/>
        </a:solidFill>
        <a:ln>
          <a:noFill/>
        </a:ln>
      </dgm:spPr>
      <dgm:t>
        <a:bodyPr/>
        <a:lstStyle/>
        <a:p>
          <a:r>
            <a:rPr lang="tr-TR" sz="3600" dirty="0">
              <a:latin typeface="Arial" panose="020B0604020202020204" pitchFamily="34" charset="0"/>
              <a:cs typeface="Arial" panose="020B0604020202020204" pitchFamily="34" charset="0"/>
            </a:rPr>
            <a:t>Write</a:t>
          </a:r>
        </a:p>
      </dgm:t>
    </dgm:pt>
    <dgm:pt modelId="{E1191040-C447-954D-888D-CEB1C12BD284}" type="parTrans" cxnId="{B12DA84A-0309-3648-98EE-0A607FE4FFE3}">
      <dgm:prSet/>
      <dgm:spPr/>
      <dgm:t>
        <a:bodyPr/>
        <a:lstStyle/>
        <a:p>
          <a:endParaRPr lang="en-US"/>
        </a:p>
      </dgm:t>
    </dgm:pt>
    <dgm:pt modelId="{2ABB4482-07C2-574D-A747-BDC13378D585}" type="sibTrans" cxnId="{B12DA84A-0309-3648-98EE-0A607FE4FFE3}">
      <dgm:prSet/>
      <dgm:spPr/>
      <dgm:t>
        <a:bodyPr/>
        <a:lstStyle/>
        <a:p>
          <a:endParaRPr lang="en-US"/>
        </a:p>
      </dgm:t>
    </dgm:pt>
    <dgm:pt modelId="{1F37DB69-C1DC-184D-9BD9-E99E3DC59737}">
      <dgm:prSet phldrT="[Text]" custT="1"/>
      <dgm:spPr>
        <a:solidFill>
          <a:srgbClr val="E4761E"/>
        </a:solidFill>
        <a:ln>
          <a:noFill/>
        </a:ln>
      </dgm:spPr>
      <dgm:t>
        <a:bodyPr/>
        <a:lstStyle/>
        <a:p>
          <a:r>
            <a:rPr lang="tr-TR" sz="3600" dirty="0">
              <a:latin typeface="Arial" panose="020B0604020202020204" pitchFamily="34" charset="0"/>
              <a:cs typeface="Arial" panose="020B0604020202020204" pitchFamily="34" charset="0"/>
            </a:rPr>
            <a:t>Share</a:t>
          </a:r>
        </a:p>
      </dgm:t>
    </dgm:pt>
    <dgm:pt modelId="{16033113-D1E4-284D-862D-E7FD3DAA5D0A}" type="parTrans" cxnId="{BD78A515-0C9D-4246-B0D5-C29DB82B4546}">
      <dgm:prSet/>
      <dgm:spPr/>
      <dgm:t>
        <a:bodyPr/>
        <a:lstStyle/>
        <a:p>
          <a:endParaRPr lang="en-US"/>
        </a:p>
      </dgm:t>
    </dgm:pt>
    <dgm:pt modelId="{69937C85-AE56-6049-BB64-CDBA03BF9A36}" type="sibTrans" cxnId="{BD78A515-0C9D-4246-B0D5-C29DB82B4546}">
      <dgm:prSet/>
      <dgm:spPr/>
      <dgm:t>
        <a:bodyPr/>
        <a:lstStyle/>
        <a:p>
          <a:endParaRPr lang="en-US"/>
        </a:p>
      </dgm:t>
    </dgm:pt>
    <dgm:pt modelId="{83791A37-AE7E-4E5E-9604-5E8B102B56A2}" type="pres">
      <dgm:prSet presAssocID="{8B2980F5-428B-4446-BB1E-BE9CC26E3A71}" presName="Name0" presStyleCnt="0">
        <dgm:presLayoutVars>
          <dgm:dir/>
          <dgm:animLvl val="lvl"/>
          <dgm:resizeHandles val="exact"/>
        </dgm:presLayoutVars>
      </dgm:prSet>
      <dgm:spPr/>
    </dgm:pt>
    <dgm:pt modelId="{7CF4E583-4C11-450B-83E2-83F7C628148D}" type="pres">
      <dgm:prSet presAssocID="{83220234-9035-47C4-BA7A-C79FADA1CCDB}" presName="parTxOnly" presStyleLbl="node1" presStyleIdx="0" presStyleCnt="5">
        <dgm:presLayoutVars>
          <dgm:chMax val="0"/>
          <dgm:chPref val="0"/>
          <dgm:bulletEnabled val="1"/>
        </dgm:presLayoutVars>
      </dgm:prSet>
      <dgm:spPr/>
    </dgm:pt>
    <dgm:pt modelId="{1D5EBE58-E068-4B69-A11C-88FE43AF52C3}" type="pres">
      <dgm:prSet presAssocID="{DFA751FF-67D4-466F-85C0-C65F873912F3}" presName="parTxOnlySpace" presStyleCnt="0"/>
      <dgm:spPr/>
    </dgm:pt>
    <dgm:pt modelId="{8CA364A1-E6E5-400C-B679-07380AEA031B}" type="pres">
      <dgm:prSet presAssocID="{C0B92514-CABD-4EE5-B15C-BC9ADCA6F2A7}" presName="parTxOnly" presStyleLbl="node1" presStyleIdx="1" presStyleCnt="5">
        <dgm:presLayoutVars>
          <dgm:chMax val="0"/>
          <dgm:chPref val="0"/>
          <dgm:bulletEnabled val="1"/>
        </dgm:presLayoutVars>
      </dgm:prSet>
      <dgm:spPr/>
    </dgm:pt>
    <dgm:pt modelId="{65F52B16-B620-4D7F-A54C-FFEF925ED727}" type="pres">
      <dgm:prSet presAssocID="{8D22823A-68F8-469A-B6EE-BA5B04C63FDA}" presName="parTxOnlySpace" presStyleCnt="0"/>
      <dgm:spPr/>
    </dgm:pt>
    <dgm:pt modelId="{25D6FB86-023C-C043-9DD4-27899A4D255C}" type="pres">
      <dgm:prSet presAssocID="{D04D638F-52A7-DD44-AF58-05A29CED69B9}" presName="parTxOnly" presStyleLbl="node1" presStyleIdx="2" presStyleCnt="5">
        <dgm:presLayoutVars>
          <dgm:chMax val="0"/>
          <dgm:chPref val="0"/>
          <dgm:bulletEnabled val="1"/>
        </dgm:presLayoutVars>
      </dgm:prSet>
      <dgm:spPr/>
    </dgm:pt>
    <dgm:pt modelId="{508F8B00-0FFD-B34A-AFA9-9E72EE828203}" type="pres">
      <dgm:prSet presAssocID="{50221BDF-1351-7F44-A9A8-4BF4A9AD1F0F}" presName="parTxOnlySpace" presStyleCnt="0"/>
      <dgm:spPr/>
    </dgm:pt>
    <dgm:pt modelId="{AEA3020A-8E2D-FE4E-8FE8-A639C7E65365}" type="pres">
      <dgm:prSet presAssocID="{29681577-E8A7-DB49-BE73-3F44938642F1}" presName="parTxOnly" presStyleLbl="node1" presStyleIdx="3" presStyleCnt="5">
        <dgm:presLayoutVars>
          <dgm:chMax val="0"/>
          <dgm:chPref val="0"/>
          <dgm:bulletEnabled val="1"/>
        </dgm:presLayoutVars>
      </dgm:prSet>
      <dgm:spPr/>
    </dgm:pt>
    <dgm:pt modelId="{C956D1CD-5039-D04A-89E1-0E7D59EE7D1B}" type="pres">
      <dgm:prSet presAssocID="{2ABB4482-07C2-574D-A747-BDC13378D585}" presName="parTxOnlySpace" presStyleCnt="0"/>
      <dgm:spPr/>
    </dgm:pt>
    <dgm:pt modelId="{E31C7E1A-E40E-3B4C-A52C-D3821D71DCBF}" type="pres">
      <dgm:prSet presAssocID="{1F37DB69-C1DC-184D-9BD9-E99E3DC59737}" presName="parTxOnly" presStyleLbl="node1" presStyleIdx="4" presStyleCnt="5">
        <dgm:presLayoutVars>
          <dgm:chMax val="0"/>
          <dgm:chPref val="0"/>
          <dgm:bulletEnabled val="1"/>
        </dgm:presLayoutVars>
      </dgm:prSet>
      <dgm:spPr/>
    </dgm:pt>
  </dgm:ptLst>
  <dgm:cxnLst>
    <dgm:cxn modelId="{BD78A515-0C9D-4246-B0D5-C29DB82B4546}" srcId="{8B2980F5-428B-4446-BB1E-BE9CC26E3A71}" destId="{1F37DB69-C1DC-184D-9BD9-E99E3DC59737}" srcOrd="4" destOrd="0" parTransId="{16033113-D1E4-284D-862D-E7FD3DAA5D0A}" sibTransId="{69937C85-AE56-6049-BB64-CDBA03BF9A36}"/>
    <dgm:cxn modelId="{BDF3B120-335C-1B4F-8F51-16A4C5807BDF}" type="presOf" srcId="{D04D638F-52A7-DD44-AF58-05A29CED69B9}" destId="{25D6FB86-023C-C043-9DD4-27899A4D255C}" srcOrd="0" destOrd="0" presId="urn:microsoft.com/office/officeart/2005/8/layout/chevron1"/>
    <dgm:cxn modelId="{D16DE73B-5763-824E-A4CA-C29FCC9DC757}" type="presOf" srcId="{8B2980F5-428B-4446-BB1E-BE9CC26E3A71}" destId="{83791A37-AE7E-4E5E-9604-5E8B102B56A2}" srcOrd="0" destOrd="0" presId="urn:microsoft.com/office/officeart/2005/8/layout/chevron1"/>
    <dgm:cxn modelId="{2DB3E844-AC3E-5C44-9FFA-1C929F5BA6AE}" srcId="{8B2980F5-428B-4446-BB1E-BE9CC26E3A71}" destId="{D04D638F-52A7-DD44-AF58-05A29CED69B9}" srcOrd="2" destOrd="0" parTransId="{EFEB8672-AFBB-EB41-BFB5-871985E86661}" sibTransId="{50221BDF-1351-7F44-A9A8-4BF4A9AD1F0F}"/>
    <dgm:cxn modelId="{B12DA84A-0309-3648-98EE-0A607FE4FFE3}" srcId="{8B2980F5-428B-4446-BB1E-BE9CC26E3A71}" destId="{29681577-E8A7-DB49-BE73-3F44938642F1}" srcOrd="3" destOrd="0" parTransId="{E1191040-C447-954D-888D-CEB1C12BD284}" sibTransId="{2ABB4482-07C2-574D-A747-BDC13378D585}"/>
    <dgm:cxn modelId="{4895C955-3785-47E1-8B1F-9ED96E57B093}" srcId="{8B2980F5-428B-4446-BB1E-BE9CC26E3A71}" destId="{83220234-9035-47C4-BA7A-C79FADA1CCDB}" srcOrd="0" destOrd="0" parTransId="{49545A99-6795-43FD-AB30-0D4325F7FFD6}" sibTransId="{DFA751FF-67D4-466F-85C0-C65F873912F3}"/>
    <dgm:cxn modelId="{2AA3EB70-789C-4BC4-AEF4-2029CF34EC5F}" srcId="{8B2980F5-428B-4446-BB1E-BE9CC26E3A71}" destId="{C0B92514-CABD-4EE5-B15C-BC9ADCA6F2A7}" srcOrd="1" destOrd="0" parTransId="{7AA63C18-66C4-49BF-9B86-9C005DAE5FBB}" sibTransId="{8D22823A-68F8-469A-B6EE-BA5B04C63FDA}"/>
    <dgm:cxn modelId="{7DF5AC7B-4761-2649-BE99-49811DFE1BCD}" type="presOf" srcId="{83220234-9035-47C4-BA7A-C79FADA1CCDB}" destId="{7CF4E583-4C11-450B-83E2-83F7C628148D}" srcOrd="0" destOrd="0" presId="urn:microsoft.com/office/officeart/2005/8/layout/chevron1"/>
    <dgm:cxn modelId="{287152AD-CE53-B24E-8530-DBF247CAEE74}" type="presOf" srcId="{1F37DB69-C1DC-184D-9BD9-E99E3DC59737}" destId="{E31C7E1A-E40E-3B4C-A52C-D3821D71DCBF}" srcOrd="0" destOrd="0" presId="urn:microsoft.com/office/officeart/2005/8/layout/chevron1"/>
    <dgm:cxn modelId="{A744ABDE-5C80-9949-BCDD-1EB79F312A2D}" type="presOf" srcId="{29681577-E8A7-DB49-BE73-3F44938642F1}" destId="{AEA3020A-8E2D-FE4E-8FE8-A639C7E65365}" srcOrd="0" destOrd="0" presId="urn:microsoft.com/office/officeart/2005/8/layout/chevron1"/>
    <dgm:cxn modelId="{76ADDDE7-E9AF-FC47-B884-218D07A226A6}" type="presOf" srcId="{C0B92514-CABD-4EE5-B15C-BC9ADCA6F2A7}" destId="{8CA364A1-E6E5-400C-B679-07380AEA031B}" srcOrd="0" destOrd="0" presId="urn:microsoft.com/office/officeart/2005/8/layout/chevron1"/>
    <dgm:cxn modelId="{1F39B596-B29D-8F4F-A3F1-39C4BE027C4D}" type="presParOf" srcId="{83791A37-AE7E-4E5E-9604-5E8B102B56A2}" destId="{7CF4E583-4C11-450B-83E2-83F7C628148D}" srcOrd="0" destOrd="0" presId="urn:microsoft.com/office/officeart/2005/8/layout/chevron1"/>
    <dgm:cxn modelId="{7676A9EB-D32A-8744-B1C2-0A8C05BCC6AB}" type="presParOf" srcId="{83791A37-AE7E-4E5E-9604-5E8B102B56A2}" destId="{1D5EBE58-E068-4B69-A11C-88FE43AF52C3}" srcOrd="1" destOrd="0" presId="urn:microsoft.com/office/officeart/2005/8/layout/chevron1"/>
    <dgm:cxn modelId="{E2A4A778-4061-FD4E-B60F-20591A2141B3}" type="presParOf" srcId="{83791A37-AE7E-4E5E-9604-5E8B102B56A2}" destId="{8CA364A1-E6E5-400C-B679-07380AEA031B}" srcOrd="2" destOrd="0" presId="urn:microsoft.com/office/officeart/2005/8/layout/chevron1"/>
    <dgm:cxn modelId="{3123DD46-D82F-3B4B-AE59-1C1610829948}" type="presParOf" srcId="{83791A37-AE7E-4E5E-9604-5E8B102B56A2}" destId="{65F52B16-B620-4D7F-A54C-FFEF925ED727}" srcOrd="3" destOrd="0" presId="urn:microsoft.com/office/officeart/2005/8/layout/chevron1"/>
    <dgm:cxn modelId="{EAD0348F-00C6-CD46-B6A8-C819B698D044}" type="presParOf" srcId="{83791A37-AE7E-4E5E-9604-5E8B102B56A2}" destId="{25D6FB86-023C-C043-9DD4-27899A4D255C}" srcOrd="4" destOrd="0" presId="urn:microsoft.com/office/officeart/2005/8/layout/chevron1"/>
    <dgm:cxn modelId="{5ED0B634-58B8-AD48-9B63-C58E1DC09544}" type="presParOf" srcId="{83791A37-AE7E-4E5E-9604-5E8B102B56A2}" destId="{508F8B00-0FFD-B34A-AFA9-9E72EE828203}" srcOrd="5" destOrd="0" presId="urn:microsoft.com/office/officeart/2005/8/layout/chevron1"/>
    <dgm:cxn modelId="{2DA80A8A-58A9-354F-B583-AD8A85D375A7}" type="presParOf" srcId="{83791A37-AE7E-4E5E-9604-5E8B102B56A2}" destId="{AEA3020A-8E2D-FE4E-8FE8-A639C7E65365}" srcOrd="6" destOrd="0" presId="urn:microsoft.com/office/officeart/2005/8/layout/chevron1"/>
    <dgm:cxn modelId="{55A2D41B-D150-3746-8A6A-04FB3E928A79}" type="presParOf" srcId="{83791A37-AE7E-4E5E-9604-5E8B102B56A2}" destId="{C956D1CD-5039-D04A-89E1-0E7D59EE7D1B}" srcOrd="7" destOrd="0" presId="urn:microsoft.com/office/officeart/2005/8/layout/chevron1"/>
    <dgm:cxn modelId="{D34B5F64-A61E-E543-A302-A0DF9C260BC8}" type="presParOf" srcId="{83791A37-AE7E-4E5E-9604-5E8B102B56A2}" destId="{E31C7E1A-E40E-3B4C-A52C-D3821D71DCBF}"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7584E6-5B8B-8747-A444-0A1A2F1B2409}" type="doc">
      <dgm:prSet loTypeId="urn:microsoft.com/office/officeart/2005/8/layout/cycle1" loCatId="cycle" qsTypeId="urn:microsoft.com/office/officeart/2005/8/quickstyle/simple4" qsCatId="simple" csTypeId="urn:microsoft.com/office/officeart/2005/8/colors/accent1_2" csCatId="accent1" phldr="1"/>
      <dgm:spPr/>
      <dgm:t>
        <a:bodyPr/>
        <a:lstStyle/>
        <a:p>
          <a:endParaRPr lang="en-US"/>
        </a:p>
      </dgm:t>
    </dgm:pt>
    <dgm:pt modelId="{59A8DCE0-D196-F84C-9EFD-56CB49EF7563}">
      <dgm:prSet custT="1"/>
      <dgm:spPr/>
      <dgm:t>
        <a:bodyPr/>
        <a:lstStyle/>
        <a:p>
          <a:pPr rtl="0"/>
          <a:r>
            <a:rPr lang="en-AU" sz="2000" b="1" i="0" baseline="0" dirty="0">
              <a:solidFill>
                <a:schemeClr val="accent3"/>
              </a:solidFill>
              <a:latin typeface="+mj-lt"/>
            </a:rPr>
            <a:t>48 hours Share Gender in Brief</a:t>
          </a:r>
        </a:p>
      </dgm:t>
    </dgm:pt>
    <dgm:pt modelId="{3D2C1843-42F8-B749-BA19-DA5B5168F6BC}" type="parTrans" cxnId="{8C72DBFD-490A-1D47-B228-9B2C211BAC62}">
      <dgm:prSet/>
      <dgm:spPr/>
      <dgm:t>
        <a:bodyPr/>
        <a:lstStyle/>
        <a:p>
          <a:endParaRPr lang="en-US"/>
        </a:p>
      </dgm:t>
    </dgm:pt>
    <dgm:pt modelId="{F136957B-5A14-D44F-88CF-9F52C736233A}" type="sibTrans" cxnId="{8C72DBFD-490A-1D47-B228-9B2C211BAC62}">
      <dgm:prSet/>
      <dgm:spPr/>
      <dgm:t>
        <a:bodyPr/>
        <a:lstStyle/>
        <a:p>
          <a:endParaRPr lang="en-US" dirty="0"/>
        </a:p>
      </dgm:t>
    </dgm:pt>
    <dgm:pt modelId="{35982BD2-2A36-8A44-A46D-8C5E0A9B4D12}">
      <dgm:prSet custT="1"/>
      <dgm:spPr/>
      <dgm:t>
        <a:bodyPr/>
        <a:lstStyle/>
        <a:p>
          <a:pPr rtl="0"/>
          <a:r>
            <a:rPr lang="en-US" sz="2000" b="1" i="0" baseline="0" dirty="0">
              <a:solidFill>
                <a:schemeClr val="accent3"/>
              </a:solidFill>
              <a:latin typeface="+mj-lt"/>
            </a:rPr>
            <a:t>2 weeks Rapid Gender Analysis Report</a:t>
          </a:r>
        </a:p>
      </dgm:t>
    </dgm:pt>
    <dgm:pt modelId="{AA133F47-6946-E049-B6C8-CB2F92830F41}" type="parTrans" cxnId="{D48BFDA6-4DE0-0649-899D-BB038653F6F5}">
      <dgm:prSet/>
      <dgm:spPr/>
      <dgm:t>
        <a:bodyPr/>
        <a:lstStyle/>
        <a:p>
          <a:endParaRPr lang="en-US"/>
        </a:p>
      </dgm:t>
    </dgm:pt>
    <dgm:pt modelId="{3E16D8C0-A74A-764C-AE5E-02C6FB1C9DAA}" type="sibTrans" cxnId="{D48BFDA6-4DE0-0649-899D-BB038653F6F5}">
      <dgm:prSet/>
      <dgm:spPr/>
      <dgm:t>
        <a:bodyPr/>
        <a:lstStyle/>
        <a:p>
          <a:endParaRPr lang="en-US" dirty="0"/>
        </a:p>
      </dgm:t>
    </dgm:pt>
    <dgm:pt modelId="{3256600D-4CEF-EF41-8D53-73476BC4F909}">
      <dgm:prSet custT="1"/>
      <dgm:spPr/>
      <dgm:t>
        <a:bodyPr/>
        <a:lstStyle/>
        <a:p>
          <a:pPr rtl="0"/>
          <a:r>
            <a:rPr lang="en-US" sz="2000" b="1" i="0" baseline="0" dirty="0">
              <a:solidFill>
                <a:schemeClr val="accent3"/>
              </a:solidFill>
              <a:latin typeface="+mj-lt"/>
            </a:rPr>
            <a:t>6 weeks Rapid Gender Analysis Assessment Report </a:t>
          </a:r>
        </a:p>
      </dgm:t>
    </dgm:pt>
    <dgm:pt modelId="{371258FA-3538-1B43-8B09-93C472670223}" type="parTrans" cxnId="{45E3AF4F-0D38-AC44-BD97-BD46AA33CE63}">
      <dgm:prSet/>
      <dgm:spPr/>
      <dgm:t>
        <a:bodyPr/>
        <a:lstStyle/>
        <a:p>
          <a:endParaRPr lang="en-US"/>
        </a:p>
      </dgm:t>
    </dgm:pt>
    <dgm:pt modelId="{1620297B-888E-574A-A03D-BE5E7C8E2414}" type="sibTrans" cxnId="{45E3AF4F-0D38-AC44-BD97-BD46AA33CE63}">
      <dgm:prSet/>
      <dgm:spPr/>
      <dgm:t>
        <a:bodyPr/>
        <a:lstStyle/>
        <a:p>
          <a:endParaRPr lang="en-US" dirty="0"/>
        </a:p>
      </dgm:t>
    </dgm:pt>
    <dgm:pt modelId="{6F15DCAA-6CB8-2D40-96B8-FEEAF5871A65}">
      <dgm:prSet custT="1"/>
      <dgm:spPr/>
      <dgm:t>
        <a:bodyPr/>
        <a:lstStyle/>
        <a:p>
          <a:pPr rtl="0"/>
          <a:r>
            <a:rPr lang="en-US" sz="2000" b="1" i="0" baseline="0" dirty="0">
              <a:solidFill>
                <a:schemeClr val="accent3"/>
              </a:solidFill>
              <a:latin typeface="Arial"/>
              <a:cs typeface="Arial"/>
            </a:rPr>
            <a:t>After Action Review Gender in Crisis</a:t>
          </a:r>
        </a:p>
      </dgm:t>
    </dgm:pt>
    <dgm:pt modelId="{F3DA83D7-7742-354A-A193-130812CA5F96}" type="parTrans" cxnId="{0D894168-2C01-674B-AA0A-86957BC9EF79}">
      <dgm:prSet/>
      <dgm:spPr/>
      <dgm:t>
        <a:bodyPr/>
        <a:lstStyle/>
        <a:p>
          <a:endParaRPr lang="en-US"/>
        </a:p>
      </dgm:t>
    </dgm:pt>
    <dgm:pt modelId="{FD0762A0-A956-4D48-8FB6-C75D1E945DA0}" type="sibTrans" cxnId="{0D894168-2C01-674B-AA0A-86957BC9EF79}">
      <dgm:prSet/>
      <dgm:spPr/>
      <dgm:t>
        <a:bodyPr/>
        <a:lstStyle/>
        <a:p>
          <a:endParaRPr lang="en-US" dirty="0"/>
        </a:p>
      </dgm:t>
    </dgm:pt>
    <dgm:pt modelId="{9231CAAF-8F95-9441-9F73-CD0E88847011}">
      <dgm:prSet custT="1"/>
      <dgm:spPr/>
      <dgm:t>
        <a:bodyPr/>
        <a:lstStyle/>
        <a:p>
          <a:pPr rtl="0"/>
          <a:r>
            <a:rPr lang="en-US" sz="2000" b="1" dirty="0">
              <a:solidFill>
                <a:schemeClr val="accent3"/>
              </a:solidFill>
            </a:rPr>
            <a:t>Preparedness Gender in Brief</a:t>
          </a:r>
          <a:endParaRPr lang="en-AU" sz="2000" b="1" i="0" baseline="0" dirty="0">
            <a:solidFill>
              <a:schemeClr val="accent3"/>
            </a:solidFill>
            <a:latin typeface="+mj-lt"/>
          </a:endParaRPr>
        </a:p>
      </dgm:t>
    </dgm:pt>
    <dgm:pt modelId="{9DA33527-5E4E-1E45-83F1-8E9CC6AD030F}" type="parTrans" cxnId="{548BD706-36FF-CB4A-AA73-B68B73597F5C}">
      <dgm:prSet/>
      <dgm:spPr/>
      <dgm:t>
        <a:bodyPr/>
        <a:lstStyle/>
        <a:p>
          <a:endParaRPr lang="en-US"/>
        </a:p>
      </dgm:t>
    </dgm:pt>
    <dgm:pt modelId="{9BE6EA2B-9CFA-8242-940B-FCF0ADF5248C}" type="sibTrans" cxnId="{548BD706-36FF-CB4A-AA73-B68B73597F5C}">
      <dgm:prSet/>
      <dgm:spPr/>
      <dgm:t>
        <a:bodyPr/>
        <a:lstStyle/>
        <a:p>
          <a:endParaRPr lang="en-US"/>
        </a:p>
      </dgm:t>
    </dgm:pt>
    <dgm:pt modelId="{1F6E9D76-5E43-6F44-978E-CFB71AA73DBE}" type="pres">
      <dgm:prSet presAssocID="{FB7584E6-5B8B-8747-A444-0A1A2F1B2409}" presName="cycle" presStyleCnt="0">
        <dgm:presLayoutVars>
          <dgm:dir/>
          <dgm:resizeHandles val="exact"/>
        </dgm:presLayoutVars>
      </dgm:prSet>
      <dgm:spPr/>
    </dgm:pt>
    <dgm:pt modelId="{6585D9A8-03CF-FD48-8738-075E277CAE30}" type="pres">
      <dgm:prSet presAssocID="{9231CAAF-8F95-9441-9F73-CD0E88847011}" presName="dummy" presStyleCnt="0"/>
      <dgm:spPr/>
    </dgm:pt>
    <dgm:pt modelId="{4A9417FC-586A-A747-9C4B-B7B815E2E7D7}" type="pres">
      <dgm:prSet presAssocID="{9231CAAF-8F95-9441-9F73-CD0E88847011}" presName="node" presStyleLbl="revTx" presStyleIdx="0" presStyleCnt="5">
        <dgm:presLayoutVars>
          <dgm:bulletEnabled val="1"/>
        </dgm:presLayoutVars>
      </dgm:prSet>
      <dgm:spPr/>
    </dgm:pt>
    <dgm:pt modelId="{78A1C4DE-837D-6343-AFA5-EC63E6C3177A}" type="pres">
      <dgm:prSet presAssocID="{9BE6EA2B-9CFA-8242-940B-FCF0ADF5248C}" presName="sibTrans" presStyleLbl="node1" presStyleIdx="0" presStyleCnt="5"/>
      <dgm:spPr/>
    </dgm:pt>
    <dgm:pt modelId="{F667D7F9-B52E-B042-A125-6CB03DADCC17}" type="pres">
      <dgm:prSet presAssocID="{59A8DCE0-D196-F84C-9EFD-56CB49EF7563}" presName="dummy" presStyleCnt="0"/>
      <dgm:spPr/>
    </dgm:pt>
    <dgm:pt modelId="{EDF55EBD-387A-0F46-B9B7-3D231987CC5D}" type="pres">
      <dgm:prSet presAssocID="{59A8DCE0-D196-F84C-9EFD-56CB49EF7563}" presName="node" presStyleLbl="revTx" presStyleIdx="1" presStyleCnt="5">
        <dgm:presLayoutVars>
          <dgm:bulletEnabled val="1"/>
        </dgm:presLayoutVars>
      </dgm:prSet>
      <dgm:spPr/>
    </dgm:pt>
    <dgm:pt modelId="{70A0F266-788E-8946-BCBF-B18F7631428C}" type="pres">
      <dgm:prSet presAssocID="{F136957B-5A14-D44F-88CF-9F52C736233A}" presName="sibTrans" presStyleLbl="node1" presStyleIdx="1" presStyleCnt="5"/>
      <dgm:spPr/>
    </dgm:pt>
    <dgm:pt modelId="{F47F8819-39DA-9E45-9418-7E1FEBD62F14}" type="pres">
      <dgm:prSet presAssocID="{35982BD2-2A36-8A44-A46D-8C5E0A9B4D12}" presName="dummy" presStyleCnt="0"/>
      <dgm:spPr/>
    </dgm:pt>
    <dgm:pt modelId="{4FCFE7E3-DAC4-AF41-9EF8-B972E86F4AA9}" type="pres">
      <dgm:prSet presAssocID="{35982BD2-2A36-8A44-A46D-8C5E0A9B4D12}" presName="node" presStyleLbl="revTx" presStyleIdx="2" presStyleCnt="5">
        <dgm:presLayoutVars>
          <dgm:bulletEnabled val="1"/>
        </dgm:presLayoutVars>
      </dgm:prSet>
      <dgm:spPr/>
    </dgm:pt>
    <dgm:pt modelId="{B2080C3D-2D4D-C349-BDA1-6122B0DEEC47}" type="pres">
      <dgm:prSet presAssocID="{3E16D8C0-A74A-764C-AE5E-02C6FB1C9DAA}" presName="sibTrans" presStyleLbl="node1" presStyleIdx="2" presStyleCnt="5" custScaleX="103835" custScaleY="100963"/>
      <dgm:spPr/>
    </dgm:pt>
    <dgm:pt modelId="{C1615012-3D43-6149-AB37-8DE8F296009E}" type="pres">
      <dgm:prSet presAssocID="{3256600D-4CEF-EF41-8D53-73476BC4F909}" presName="dummy" presStyleCnt="0"/>
      <dgm:spPr/>
    </dgm:pt>
    <dgm:pt modelId="{0184D8ED-51D1-8F4E-AB05-B99CAA9088E4}" type="pres">
      <dgm:prSet presAssocID="{3256600D-4CEF-EF41-8D53-73476BC4F909}" presName="node" presStyleLbl="revTx" presStyleIdx="3" presStyleCnt="5" custScaleY="74339" custRadScaleRad="101505" custRadScaleInc="4583">
        <dgm:presLayoutVars>
          <dgm:bulletEnabled val="1"/>
        </dgm:presLayoutVars>
      </dgm:prSet>
      <dgm:spPr/>
    </dgm:pt>
    <dgm:pt modelId="{031EA531-3A10-FF42-B012-C137F2996A71}" type="pres">
      <dgm:prSet presAssocID="{1620297B-888E-574A-A03D-BE5E7C8E2414}" presName="sibTrans" presStyleLbl="node1" presStyleIdx="3" presStyleCnt="5"/>
      <dgm:spPr/>
    </dgm:pt>
    <dgm:pt modelId="{46A4053B-4AC0-7041-9545-CBDE68FB101B}" type="pres">
      <dgm:prSet presAssocID="{6F15DCAA-6CB8-2D40-96B8-FEEAF5871A65}" presName="dummy" presStyleCnt="0"/>
      <dgm:spPr/>
    </dgm:pt>
    <dgm:pt modelId="{4AD18E35-8DA6-334F-BE88-A4E99307739E}" type="pres">
      <dgm:prSet presAssocID="{6F15DCAA-6CB8-2D40-96B8-FEEAF5871A65}" presName="node" presStyleLbl="revTx" presStyleIdx="4" presStyleCnt="5">
        <dgm:presLayoutVars>
          <dgm:bulletEnabled val="1"/>
        </dgm:presLayoutVars>
      </dgm:prSet>
      <dgm:spPr/>
    </dgm:pt>
    <dgm:pt modelId="{E21F3334-759B-034D-BCD5-2D7176666984}" type="pres">
      <dgm:prSet presAssocID="{FD0762A0-A956-4D48-8FB6-C75D1E945DA0}" presName="sibTrans" presStyleLbl="node1" presStyleIdx="4" presStyleCnt="5"/>
      <dgm:spPr/>
    </dgm:pt>
  </dgm:ptLst>
  <dgm:cxnLst>
    <dgm:cxn modelId="{548BD706-36FF-CB4A-AA73-B68B73597F5C}" srcId="{FB7584E6-5B8B-8747-A444-0A1A2F1B2409}" destId="{9231CAAF-8F95-9441-9F73-CD0E88847011}" srcOrd="0" destOrd="0" parTransId="{9DA33527-5E4E-1E45-83F1-8E9CC6AD030F}" sibTransId="{9BE6EA2B-9CFA-8242-940B-FCF0ADF5248C}"/>
    <dgm:cxn modelId="{FE4E8E1C-E41E-EA46-9F16-6AD80F8F0776}" type="presOf" srcId="{9BE6EA2B-9CFA-8242-940B-FCF0ADF5248C}" destId="{78A1C4DE-837D-6343-AFA5-EC63E6C3177A}" srcOrd="0" destOrd="0" presId="urn:microsoft.com/office/officeart/2005/8/layout/cycle1"/>
    <dgm:cxn modelId="{526D5238-BB1B-4E4B-A504-408241B2B3D4}" type="presOf" srcId="{FD0762A0-A956-4D48-8FB6-C75D1E945DA0}" destId="{E21F3334-759B-034D-BCD5-2D7176666984}" srcOrd="0" destOrd="0" presId="urn:microsoft.com/office/officeart/2005/8/layout/cycle1"/>
    <dgm:cxn modelId="{4A97E538-0FF1-444A-91D2-7C8BFEFAD772}" type="presOf" srcId="{6F15DCAA-6CB8-2D40-96B8-FEEAF5871A65}" destId="{4AD18E35-8DA6-334F-BE88-A4E99307739E}" srcOrd="0" destOrd="0" presId="urn:microsoft.com/office/officeart/2005/8/layout/cycle1"/>
    <dgm:cxn modelId="{9B33B23C-766E-F741-A71A-302556B4FA9E}" type="presOf" srcId="{35982BD2-2A36-8A44-A46D-8C5E0A9B4D12}" destId="{4FCFE7E3-DAC4-AF41-9EF8-B972E86F4AA9}" srcOrd="0" destOrd="0" presId="urn:microsoft.com/office/officeart/2005/8/layout/cycle1"/>
    <dgm:cxn modelId="{45E3AF4F-0D38-AC44-BD97-BD46AA33CE63}" srcId="{FB7584E6-5B8B-8747-A444-0A1A2F1B2409}" destId="{3256600D-4CEF-EF41-8D53-73476BC4F909}" srcOrd="3" destOrd="0" parTransId="{371258FA-3538-1B43-8B09-93C472670223}" sibTransId="{1620297B-888E-574A-A03D-BE5E7C8E2414}"/>
    <dgm:cxn modelId="{0D894168-2C01-674B-AA0A-86957BC9EF79}" srcId="{FB7584E6-5B8B-8747-A444-0A1A2F1B2409}" destId="{6F15DCAA-6CB8-2D40-96B8-FEEAF5871A65}" srcOrd="4" destOrd="0" parTransId="{F3DA83D7-7742-354A-A193-130812CA5F96}" sibTransId="{FD0762A0-A956-4D48-8FB6-C75D1E945DA0}"/>
    <dgm:cxn modelId="{A367B277-BA8C-564F-A400-A454D678E49C}" type="presOf" srcId="{FB7584E6-5B8B-8747-A444-0A1A2F1B2409}" destId="{1F6E9D76-5E43-6F44-978E-CFB71AA73DBE}" srcOrd="0" destOrd="0" presId="urn:microsoft.com/office/officeart/2005/8/layout/cycle1"/>
    <dgm:cxn modelId="{BBFB9F9C-03E6-1344-96DB-4977E548BAB2}" type="presOf" srcId="{F136957B-5A14-D44F-88CF-9F52C736233A}" destId="{70A0F266-788E-8946-BCBF-B18F7631428C}" srcOrd="0" destOrd="0" presId="urn:microsoft.com/office/officeart/2005/8/layout/cycle1"/>
    <dgm:cxn modelId="{D48BFDA6-4DE0-0649-899D-BB038653F6F5}" srcId="{FB7584E6-5B8B-8747-A444-0A1A2F1B2409}" destId="{35982BD2-2A36-8A44-A46D-8C5E0A9B4D12}" srcOrd="2" destOrd="0" parTransId="{AA133F47-6946-E049-B6C8-CB2F92830F41}" sibTransId="{3E16D8C0-A74A-764C-AE5E-02C6FB1C9DAA}"/>
    <dgm:cxn modelId="{E90488A9-0645-F242-9316-4210BDF62AF3}" type="presOf" srcId="{3E16D8C0-A74A-764C-AE5E-02C6FB1C9DAA}" destId="{B2080C3D-2D4D-C349-BDA1-6122B0DEEC47}" srcOrd="0" destOrd="0" presId="urn:microsoft.com/office/officeart/2005/8/layout/cycle1"/>
    <dgm:cxn modelId="{F6A056BD-AC78-0F44-B858-DDE93C37A044}" type="presOf" srcId="{59A8DCE0-D196-F84C-9EFD-56CB49EF7563}" destId="{EDF55EBD-387A-0F46-B9B7-3D231987CC5D}" srcOrd="0" destOrd="0" presId="urn:microsoft.com/office/officeart/2005/8/layout/cycle1"/>
    <dgm:cxn modelId="{640B12C5-A5C0-684D-9FE5-92454BF075B5}" type="presOf" srcId="{9231CAAF-8F95-9441-9F73-CD0E88847011}" destId="{4A9417FC-586A-A747-9C4B-B7B815E2E7D7}" srcOrd="0" destOrd="0" presId="urn:microsoft.com/office/officeart/2005/8/layout/cycle1"/>
    <dgm:cxn modelId="{C57CE4D7-1A41-5C42-B9D6-3CE2F6C62524}" type="presOf" srcId="{1620297B-888E-574A-A03D-BE5E7C8E2414}" destId="{031EA531-3A10-FF42-B012-C137F2996A71}" srcOrd="0" destOrd="0" presId="urn:microsoft.com/office/officeart/2005/8/layout/cycle1"/>
    <dgm:cxn modelId="{860AACE8-1AF9-0142-8CE4-85E51C9883F1}" type="presOf" srcId="{3256600D-4CEF-EF41-8D53-73476BC4F909}" destId="{0184D8ED-51D1-8F4E-AB05-B99CAA9088E4}" srcOrd="0" destOrd="0" presId="urn:microsoft.com/office/officeart/2005/8/layout/cycle1"/>
    <dgm:cxn modelId="{8C72DBFD-490A-1D47-B228-9B2C211BAC62}" srcId="{FB7584E6-5B8B-8747-A444-0A1A2F1B2409}" destId="{59A8DCE0-D196-F84C-9EFD-56CB49EF7563}" srcOrd="1" destOrd="0" parTransId="{3D2C1843-42F8-B749-BA19-DA5B5168F6BC}" sibTransId="{F136957B-5A14-D44F-88CF-9F52C736233A}"/>
    <dgm:cxn modelId="{0AD3B0FC-F1DF-204A-8D91-2C5D0917063E}" type="presParOf" srcId="{1F6E9D76-5E43-6F44-978E-CFB71AA73DBE}" destId="{6585D9A8-03CF-FD48-8738-075E277CAE30}" srcOrd="0" destOrd="0" presId="urn:microsoft.com/office/officeart/2005/8/layout/cycle1"/>
    <dgm:cxn modelId="{70988409-13FE-D54A-9F0A-C04B36FA74B7}" type="presParOf" srcId="{1F6E9D76-5E43-6F44-978E-CFB71AA73DBE}" destId="{4A9417FC-586A-A747-9C4B-B7B815E2E7D7}" srcOrd="1" destOrd="0" presId="urn:microsoft.com/office/officeart/2005/8/layout/cycle1"/>
    <dgm:cxn modelId="{178FFE90-6EC5-3942-9835-FB144189EC67}" type="presParOf" srcId="{1F6E9D76-5E43-6F44-978E-CFB71AA73DBE}" destId="{78A1C4DE-837D-6343-AFA5-EC63E6C3177A}" srcOrd="2" destOrd="0" presId="urn:microsoft.com/office/officeart/2005/8/layout/cycle1"/>
    <dgm:cxn modelId="{9A7140E5-9E67-7549-852C-8B333E2DBBAB}" type="presParOf" srcId="{1F6E9D76-5E43-6F44-978E-CFB71AA73DBE}" destId="{F667D7F9-B52E-B042-A125-6CB03DADCC17}" srcOrd="3" destOrd="0" presId="urn:microsoft.com/office/officeart/2005/8/layout/cycle1"/>
    <dgm:cxn modelId="{04086759-436D-E54A-9ED8-6B269EF6FE66}" type="presParOf" srcId="{1F6E9D76-5E43-6F44-978E-CFB71AA73DBE}" destId="{EDF55EBD-387A-0F46-B9B7-3D231987CC5D}" srcOrd="4" destOrd="0" presId="urn:microsoft.com/office/officeart/2005/8/layout/cycle1"/>
    <dgm:cxn modelId="{FCF56C52-CBC5-D842-AE36-987D4F6A0B7D}" type="presParOf" srcId="{1F6E9D76-5E43-6F44-978E-CFB71AA73DBE}" destId="{70A0F266-788E-8946-BCBF-B18F7631428C}" srcOrd="5" destOrd="0" presId="urn:microsoft.com/office/officeart/2005/8/layout/cycle1"/>
    <dgm:cxn modelId="{310D6911-D329-1842-BFFD-26E84927CA18}" type="presParOf" srcId="{1F6E9D76-5E43-6F44-978E-CFB71AA73DBE}" destId="{F47F8819-39DA-9E45-9418-7E1FEBD62F14}" srcOrd="6" destOrd="0" presId="urn:microsoft.com/office/officeart/2005/8/layout/cycle1"/>
    <dgm:cxn modelId="{893A75E2-65E0-7A4B-88B3-D692E34CCC1C}" type="presParOf" srcId="{1F6E9D76-5E43-6F44-978E-CFB71AA73DBE}" destId="{4FCFE7E3-DAC4-AF41-9EF8-B972E86F4AA9}" srcOrd="7" destOrd="0" presId="urn:microsoft.com/office/officeart/2005/8/layout/cycle1"/>
    <dgm:cxn modelId="{CB7981FA-1AD6-DE44-AF20-8FAC823BF7E8}" type="presParOf" srcId="{1F6E9D76-5E43-6F44-978E-CFB71AA73DBE}" destId="{B2080C3D-2D4D-C349-BDA1-6122B0DEEC47}" srcOrd="8" destOrd="0" presId="urn:microsoft.com/office/officeart/2005/8/layout/cycle1"/>
    <dgm:cxn modelId="{C0B26C46-BEB4-FF43-9830-9897B04DD05F}" type="presParOf" srcId="{1F6E9D76-5E43-6F44-978E-CFB71AA73DBE}" destId="{C1615012-3D43-6149-AB37-8DE8F296009E}" srcOrd="9" destOrd="0" presId="urn:microsoft.com/office/officeart/2005/8/layout/cycle1"/>
    <dgm:cxn modelId="{9C82BCE5-C8B8-C847-A820-9064207B6289}" type="presParOf" srcId="{1F6E9D76-5E43-6F44-978E-CFB71AA73DBE}" destId="{0184D8ED-51D1-8F4E-AB05-B99CAA9088E4}" srcOrd="10" destOrd="0" presId="urn:microsoft.com/office/officeart/2005/8/layout/cycle1"/>
    <dgm:cxn modelId="{1C7F1FD9-2441-E641-AF38-F23F3284B3D8}" type="presParOf" srcId="{1F6E9D76-5E43-6F44-978E-CFB71AA73DBE}" destId="{031EA531-3A10-FF42-B012-C137F2996A71}" srcOrd="11" destOrd="0" presId="urn:microsoft.com/office/officeart/2005/8/layout/cycle1"/>
    <dgm:cxn modelId="{9217197F-19CE-4D4E-AA80-5EA33D981245}" type="presParOf" srcId="{1F6E9D76-5E43-6F44-978E-CFB71AA73DBE}" destId="{46A4053B-4AC0-7041-9545-CBDE68FB101B}" srcOrd="12" destOrd="0" presId="urn:microsoft.com/office/officeart/2005/8/layout/cycle1"/>
    <dgm:cxn modelId="{75873656-5906-3F41-AF2E-5973EE6D09B1}" type="presParOf" srcId="{1F6E9D76-5E43-6F44-978E-CFB71AA73DBE}" destId="{4AD18E35-8DA6-334F-BE88-A4E99307739E}" srcOrd="13" destOrd="0" presId="urn:microsoft.com/office/officeart/2005/8/layout/cycle1"/>
    <dgm:cxn modelId="{940BF6FA-59AC-F843-9BF4-3E2975843DD4}" type="presParOf" srcId="{1F6E9D76-5E43-6F44-978E-CFB71AA73DBE}" destId="{E21F3334-759B-034D-BCD5-2D7176666984}" srcOrd="14" destOrd="0" presId="urn:microsoft.com/office/officeart/2005/8/layout/cycle1"/>
  </dgm:cxnLst>
  <dgm:bg>
    <a:noFill/>
  </dgm:bg>
  <dgm:whole>
    <a:ln w="38100" cmpd="sng">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2C3AA6-0F81-4E9B-A747-750565785B0F}">
      <dsp:nvSpPr>
        <dsp:cNvPr id="0" name=""/>
        <dsp:cNvSpPr/>
      </dsp:nvSpPr>
      <dsp:spPr>
        <a:xfrm>
          <a:off x="11787" y="276582"/>
          <a:ext cx="3523059" cy="2113835"/>
        </a:xfrm>
        <a:prstGeom prst="roundRect">
          <a:avLst>
            <a:gd name="adj" fmla="val 10000"/>
          </a:avLst>
        </a:prstGeom>
        <a:solidFill>
          <a:srgbClr val="E4761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b="1" kern="1200" dirty="0">
              <a:latin typeface="+mj-lt"/>
            </a:rPr>
            <a:t>FAST</a:t>
          </a:r>
        </a:p>
      </dsp:txBody>
      <dsp:txXfrm>
        <a:off x="73699" y="338494"/>
        <a:ext cx="3399235" cy="1990011"/>
      </dsp:txXfrm>
    </dsp:sp>
    <dsp:sp modelId="{F1DFD615-004E-40DC-911A-7B590FE6C2D2}">
      <dsp:nvSpPr>
        <dsp:cNvPr id="0" name=""/>
        <dsp:cNvSpPr/>
      </dsp:nvSpPr>
      <dsp:spPr>
        <a:xfrm>
          <a:off x="3887152" y="896640"/>
          <a:ext cx="746888" cy="873718"/>
        </a:xfrm>
        <a:prstGeom prst="rightArrow">
          <a:avLst>
            <a:gd name="adj1" fmla="val 60000"/>
            <a:gd name="adj2" fmla="val 50000"/>
          </a:avLst>
        </a:prstGeom>
        <a:solidFill>
          <a:srgbClr val="E4761E"/>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44650">
            <a:lnSpc>
              <a:spcPct val="90000"/>
            </a:lnSpc>
            <a:spcBef>
              <a:spcPct val="0"/>
            </a:spcBef>
            <a:spcAft>
              <a:spcPct val="35000"/>
            </a:spcAft>
            <a:buNone/>
          </a:pPr>
          <a:endParaRPr lang="tr-TR" sz="3700" kern="1200">
            <a:latin typeface="Novecento sans wide Book" pitchFamily="50" charset="-94"/>
          </a:endParaRPr>
        </a:p>
      </dsp:txBody>
      <dsp:txXfrm>
        <a:off x="3887152" y="1071384"/>
        <a:ext cx="522822" cy="524230"/>
      </dsp:txXfrm>
    </dsp:sp>
    <dsp:sp modelId="{001E1B86-A44A-490B-A6E8-3B80E5DAAFB6}">
      <dsp:nvSpPr>
        <dsp:cNvPr id="0" name=""/>
        <dsp:cNvSpPr/>
      </dsp:nvSpPr>
      <dsp:spPr>
        <a:xfrm>
          <a:off x="4944070" y="276582"/>
          <a:ext cx="3523059" cy="2113835"/>
        </a:xfrm>
        <a:prstGeom prst="roundRect">
          <a:avLst>
            <a:gd name="adj" fmla="val 10000"/>
          </a:avLst>
        </a:prstGeom>
        <a:solidFill>
          <a:srgbClr val="E4761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b="1" kern="1200" dirty="0">
              <a:latin typeface="+mj-lt"/>
            </a:rPr>
            <a:t>PROGRESSIVE</a:t>
          </a:r>
        </a:p>
      </dsp:txBody>
      <dsp:txXfrm>
        <a:off x="5005982" y="338494"/>
        <a:ext cx="3399235" cy="1990011"/>
      </dsp:txXfrm>
    </dsp:sp>
    <dsp:sp modelId="{5F7A7095-758D-4DBE-B789-BA400D6879B2}">
      <dsp:nvSpPr>
        <dsp:cNvPr id="0" name=""/>
        <dsp:cNvSpPr/>
      </dsp:nvSpPr>
      <dsp:spPr>
        <a:xfrm>
          <a:off x="8819435" y="896640"/>
          <a:ext cx="746888" cy="873718"/>
        </a:xfrm>
        <a:prstGeom prst="rightArrow">
          <a:avLst>
            <a:gd name="adj1" fmla="val 60000"/>
            <a:gd name="adj2" fmla="val 50000"/>
          </a:avLst>
        </a:prstGeom>
        <a:solidFill>
          <a:srgbClr val="E4761E"/>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44650">
            <a:lnSpc>
              <a:spcPct val="90000"/>
            </a:lnSpc>
            <a:spcBef>
              <a:spcPct val="0"/>
            </a:spcBef>
            <a:spcAft>
              <a:spcPct val="35000"/>
            </a:spcAft>
            <a:buNone/>
          </a:pPr>
          <a:endParaRPr lang="tr-TR" sz="3700" kern="1200">
            <a:latin typeface="Novecento sans wide Book" pitchFamily="50" charset="-94"/>
          </a:endParaRPr>
        </a:p>
      </dsp:txBody>
      <dsp:txXfrm>
        <a:off x="8819435" y="1071384"/>
        <a:ext cx="522822" cy="524230"/>
      </dsp:txXfrm>
    </dsp:sp>
    <dsp:sp modelId="{E9DD02B0-8AB1-4396-9CAA-9340BFB8F39C}">
      <dsp:nvSpPr>
        <dsp:cNvPr id="0" name=""/>
        <dsp:cNvSpPr/>
      </dsp:nvSpPr>
      <dsp:spPr>
        <a:xfrm>
          <a:off x="9876353" y="276582"/>
          <a:ext cx="3523059" cy="2113835"/>
        </a:xfrm>
        <a:prstGeom prst="roundRect">
          <a:avLst>
            <a:gd name="adj" fmla="val 10000"/>
          </a:avLst>
        </a:prstGeom>
        <a:solidFill>
          <a:srgbClr val="E4761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b="1" kern="1200" dirty="0">
              <a:latin typeface="+mj-lt"/>
            </a:rPr>
            <a:t>PRACTICAL</a:t>
          </a:r>
        </a:p>
      </dsp:txBody>
      <dsp:txXfrm>
        <a:off x="9938265" y="338494"/>
        <a:ext cx="3399235" cy="19900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4E583-4C11-450B-83E2-83F7C628148D}">
      <dsp:nvSpPr>
        <dsp:cNvPr id="0" name=""/>
        <dsp:cNvSpPr/>
      </dsp:nvSpPr>
      <dsp:spPr>
        <a:xfrm>
          <a:off x="3776" y="3290180"/>
          <a:ext cx="3361097" cy="1344438"/>
        </a:xfrm>
        <a:prstGeom prst="chevron">
          <a:avLst/>
        </a:prstGeom>
        <a:solidFill>
          <a:srgbClr val="E4761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tr-TR" sz="3600" kern="1200" dirty="0">
              <a:latin typeface="Arial" panose="020B0604020202020204" pitchFamily="34" charset="0"/>
              <a:cs typeface="Arial" panose="020B0604020202020204" pitchFamily="34" charset="0"/>
            </a:rPr>
            <a:t>Find</a:t>
          </a:r>
        </a:p>
      </dsp:txBody>
      <dsp:txXfrm>
        <a:off x="675995" y="3290180"/>
        <a:ext cx="2016659" cy="1344438"/>
      </dsp:txXfrm>
    </dsp:sp>
    <dsp:sp modelId="{8CA364A1-E6E5-400C-B679-07380AEA031B}">
      <dsp:nvSpPr>
        <dsp:cNvPr id="0" name=""/>
        <dsp:cNvSpPr/>
      </dsp:nvSpPr>
      <dsp:spPr>
        <a:xfrm>
          <a:off x="3028763" y="3290180"/>
          <a:ext cx="3361097" cy="1344438"/>
        </a:xfrm>
        <a:prstGeom prst="chevron">
          <a:avLst/>
        </a:prstGeom>
        <a:solidFill>
          <a:srgbClr val="E4761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tr-TR" sz="3600" kern="1200" dirty="0">
              <a:latin typeface="Arial" panose="020B0604020202020204" pitchFamily="34" charset="0"/>
              <a:cs typeface="Arial" panose="020B0604020202020204" pitchFamily="34" charset="0"/>
            </a:rPr>
            <a:t>Collect</a:t>
          </a:r>
        </a:p>
      </dsp:txBody>
      <dsp:txXfrm>
        <a:off x="3700982" y="3290180"/>
        <a:ext cx="2016659" cy="1344438"/>
      </dsp:txXfrm>
    </dsp:sp>
    <dsp:sp modelId="{25D6FB86-023C-C043-9DD4-27899A4D255C}">
      <dsp:nvSpPr>
        <dsp:cNvPr id="0" name=""/>
        <dsp:cNvSpPr/>
      </dsp:nvSpPr>
      <dsp:spPr>
        <a:xfrm>
          <a:off x="6053751" y="3290180"/>
          <a:ext cx="3361097" cy="1344438"/>
        </a:xfrm>
        <a:prstGeom prst="chevron">
          <a:avLst/>
        </a:prstGeom>
        <a:solidFill>
          <a:srgbClr val="E4761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tr-TR" sz="3600" kern="1200" dirty="0">
              <a:latin typeface="Arial" panose="020B0604020202020204" pitchFamily="34" charset="0"/>
              <a:cs typeface="Arial" panose="020B0604020202020204" pitchFamily="34" charset="0"/>
            </a:rPr>
            <a:t>Analyse</a:t>
          </a:r>
        </a:p>
      </dsp:txBody>
      <dsp:txXfrm>
        <a:off x="6725970" y="3290180"/>
        <a:ext cx="2016659" cy="1344438"/>
      </dsp:txXfrm>
    </dsp:sp>
    <dsp:sp modelId="{AEA3020A-8E2D-FE4E-8FE8-A639C7E65365}">
      <dsp:nvSpPr>
        <dsp:cNvPr id="0" name=""/>
        <dsp:cNvSpPr/>
      </dsp:nvSpPr>
      <dsp:spPr>
        <a:xfrm>
          <a:off x="9078738" y="3290180"/>
          <a:ext cx="3361097" cy="1344438"/>
        </a:xfrm>
        <a:prstGeom prst="chevron">
          <a:avLst/>
        </a:prstGeom>
        <a:solidFill>
          <a:srgbClr val="E4761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tr-TR" sz="3600" kern="1200" dirty="0">
              <a:latin typeface="Arial" panose="020B0604020202020204" pitchFamily="34" charset="0"/>
              <a:cs typeface="Arial" panose="020B0604020202020204" pitchFamily="34" charset="0"/>
            </a:rPr>
            <a:t>Write</a:t>
          </a:r>
        </a:p>
      </dsp:txBody>
      <dsp:txXfrm>
        <a:off x="9750957" y="3290180"/>
        <a:ext cx="2016659" cy="1344438"/>
      </dsp:txXfrm>
    </dsp:sp>
    <dsp:sp modelId="{E31C7E1A-E40E-3B4C-A52C-D3821D71DCBF}">
      <dsp:nvSpPr>
        <dsp:cNvPr id="0" name=""/>
        <dsp:cNvSpPr/>
      </dsp:nvSpPr>
      <dsp:spPr>
        <a:xfrm>
          <a:off x="12103726" y="3290180"/>
          <a:ext cx="3361097" cy="1344438"/>
        </a:xfrm>
        <a:prstGeom prst="chevron">
          <a:avLst/>
        </a:prstGeom>
        <a:solidFill>
          <a:srgbClr val="E4761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tr-TR" sz="3600" kern="1200" dirty="0">
              <a:latin typeface="Arial" panose="020B0604020202020204" pitchFamily="34" charset="0"/>
              <a:cs typeface="Arial" panose="020B0604020202020204" pitchFamily="34" charset="0"/>
            </a:rPr>
            <a:t>Share</a:t>
          </a:r>
        </a:p>
      </dsp:txBody>
      <dsp:txXfrm>
        <a:off x="12775945" y="3290180"/>
        <a:ext cx="2016659" cy="13444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417FC-586A-A747-9C4B-B7B815E2E7D7}">
      <dsp:nvSpPr>
        <dsp:cNvPr id="0" name=""/>
        <dsp:cNvSpPr/>
      </dsp:nvSpPr>
      <dsp:spPr>
        <a:xfrm>
          <a:off x="9069573" y="51394"/>
          <a:ext cx="1754318" cy="1754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b="1" kern="1200" dirty="0">
              <a:solidFill>
                <a:schemeClr val="accent3"/>
              </a:solidFill>
            </a:rPr>
            <a:t>Preparedness Gender in Brief</a:t>
          </a:r>
          <a:endParaRPr lang="en-AU" sz="2000" b="1" i="0" kern="1200" baseline="0" dirty="0">
            <a:solidFill>
              <a:schemeClr val="accent3"/>
            </a:solidFill>
            <a:latin typeface="+mj-lt"/>
          </a:endParaRPr>
        </a:p>
      </dsp:txBody>
      <dsp:txXfrm>
        <a:off x="9069573" y="51394"/>
        <a:ext cx="1754318" cy="1754318"/>
      </dsp:txXfrm>
    </dsp:sp>
    <dsp:sp modelId="{78A1C4DE-837D-6343-AFA5-EC63E6C3177A}">
      <dsp:nvSpPr>
        <dsp:cNvPr id="0" name=""/>
        <dsp:cNvSpPr/>
      </dsp:nvSpPr>
      <dsp:spPr>
        <a:xfrm>
          <a:off x="4941499" y="488"/>
          <a:ext cx="6579058" cy="6579058"/>
        </a:xfrm>
        <a:prstGeom prst="circularArrow">
          <a:avLst>
            <a:gd name="adj1" fmla="val 5200"/>
            <a:gd name="adj2" fmla="val 335881"/>
            <a:gd name="adj3" fmla="val 21293374"/>
            <a:gd name="adj4" fmla="val 19766123"/>
            <a:gd name="adj5" fmla="val 606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DF55EBD-387A-0F46-B9B7-3D231987CC5D}">
      <dsp:nvSpPr>
        <dsp:cNvPr id="0" name=""/>
        <dsp:cNvSpPr/>
      </dsp:nvSpPr>
      <dsp:spPr>
        <a:xfrm>
          <a:off x="10129936" y="3314856"/>
          <a:ext cx="1754318" cy="1754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AU" sz="2000" b="1" i="0" kern="1200" baseline="0" dirty="0">
              <a:solidFill>
                <a:schemeClr val="accent3"/>
              </a:solidFill>
              <a:latin typeface="+mj-lt"/>
            </a:rPr>
            <a:t>48 hours Share Gender in Brief</a:t>
          </a:r>
        </a:p>
      </dsp:txBody>
      <dsp:txXfrm>
        <a:off x="10129936" y="3314856"/>
        <a:ext cx="1754318" cy="1754318"/>
      </dsp:txXfrm>
    </dsp:sp>
    <dsp:sp modelId="{70A0F266-788E-8946-BCBF-B18F7631428C}">
      <dsp:nvSpPr>
        <dsp:cNvPr id="0" name=""/>
        <dsp:cNvSpPr/>
      </dsp:nvSpPr>
      <dsp:spPr>
        <a:xfrm>
          <a:off x="4941499" y="488"/>
          <a:ext cx="6579058" cy="6579058"/>
        </a:xfrm>
        <a:prstGeom prst="circularArrow">
          <a:avLst>
            <a:gd name="adj1" fmla="val 5200"/>
            <a:gd name="adj2" fmla="val 335881"/>
            <a:gd name="adj3" fmla="val 4014835"/>
            <a:gd name="adj4" fmla="val 2253306"/>
            <a:gd name="adj5" fmla="val 606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FCFE7E3-DAC4-AF41-9EF8-B972E86F4AA9}">
      <dsp:nvSpPr>
        <dsp:cNvPr id="0" name=""/>
        <dsp:cNvSpPr/>
      </dsp:nvSpPr>
      <dsp:spPr>
        <a:xfrm>
          <a:off x="7353869" y="5331787"/>
          <a:ext cx="1754318" cy="1754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b="1" i="0" kern="1200" baseline="0" dirty="0">
              <a:solidFill>
                <a:schemeClr val="accent3"/>
              </a:solidFill>
              <a:latin typeface="+mj-lt"/>
            </a:rPr>
            <a:t>2 weeks Rapid Gender Analysis Report</a:t>
          </a:r>
        </a:p>
      </dsp:txBody>
      <dsp:txXfrm>
        <a:off x="7353869" y="5331787"/>
        <a:ext cx="1754318" cy="1754318"/>
      </dsp:txXfrm>
    </dsp:sp>
    <dsp:sp modelId="{B2080C3D-2D4D-C349-BDA1-6122B0DEEC47}">
      <dsp:nvSpPr>
        <dsp:cNvPr id="0" name=""/>
        <dsp:cNvSpPr/>
      </dsp:nvSpPr>
      <dsp:spPr>
        <a:xfrm>
          <a:off x="4752469" y="-50225"/>
          <a:ext cx="6831365" cy="6642414"/>
        </a:xfrm>
        <a:prstGeom prst="circularArrow">
          <a:avLst>
            <a:gd name="adj1" fmla="val 5200"/>
            <a:gd name="adj2" fmla="val 335881"/>
            <a:gd name="adj3" fmla="val 8564049"/>
            <a:gd name="adj4" fmla="val 6371911"/>
            <a:gd name="adj5" fmla="val 606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184D8ED-51D1-8F4E-AB05-B99CAA9088E4}">
      <dsp:nvSpPr>
        <dsp:cNvPr id="0" name=""/>
        <dsp:cNvSpPr/>
      </dsp:nvSpPr>
      <dsp:spPr>
        <a:xfrm>
          <a:off x="4518966" y="3499259"/>
          <a:ext cx="1754318" cy="1304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b="1" i="0" kern="1200" baseline="0" dirty="0">
              <a:solidFill>
                <a:schemeClr val="accent3"/>
              </a:solidFill>
              <a:latin typeface="+mj-lt"/>
            </a:rPr>
            <a:t>6 weeks Rapid Gender Analysis Assessment Report </a:t>
          </a:r>
        </a:p>
      </dsp:txBody>
      <dsp:txXfrm>
        <a:off x="4518966" y="3499259"/>
        <a:ext cx="1754318" cy="1304142"/>
      </dsp:txXfrm>
    </dsp:sp>
    <dsp:sp modelId="{031EA531-3A10-FF42-B012-C137F2996A71}">
      <dsp:nvSpPr>
        <dsp:cNvPr id="0" name=""/>
        <dsp:cNvSpPr/>
      </dsp:nvSpPr>
      <dsp:spPr>
        <a:xfrm>
          <a:off x="4901442" y="66316"/>
          <a:ext cx="6579058" cy="6579058"/>
        </a:xfrm>
        <a:prstGeom prst="circularArrow">
          <a:avLst>
            <a:gd name="adj1" fmla="val 5200"/>
            <a:gd name="adj2" fmla="val 335881"/>
            <a:gd name="adj3" fmla="val 12388754"/>
            <a:gd name="adj4" fmla="val 10631028"/>
            <a:gd name="adj5" fmla="val 606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AD18E35-8DA6-334F-BE88-A4E99307739E}">
      <dsp:nvSpPr>
        <dsp:cNvPr id="0" name=""/>
        <dsp:cNvSpPr/>
      </dsp:nvSpPr>
      <dsp:spPr>
        <a:xfrm>
          <a:off x="5638166" y="51394"/>
          <a:ext cx="1754318" cy="1754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b="1" i="0" kern="1200" baseline="0" dirty="0">
              <a:solidFill>
                <a:schemeClr val="accent3"/>
              </a:solidFill>
              <a:latin typeface="Arial"/>
              <a:cs typeface="Arial"/>
            </a:rPr>
            <a:t>After Action Review Gender in Crisis</a:t>
          </a:r>
        </a:p>
      </dsp:txBody>
      <dsp:txXfrm>
        <a:off x="5638166" y="51394"/>
        <a:ext cx="1754318" cy="1754318"/>
      </dsp:txXfrm>
    </dsp:sp>
    <dsp:sp modelId="{E21F3334-759B-034D-BCD5-2D7176666984}">
      <dsp:nvSpPr>
        <dsp:cNvPr id="0" name=""/>
        <dsp:cNvSpPr/>
      </dsp:nvSpPr>
      <dsp:spPr>
        <a:xfrm>
          <a:off x="4941499" y="488"/>
          <a:ext cx="6579058" cy="6579058"/>
        </a:xfrm>
        <a:prstGeom prst="circularArrow">
          <a:avLst>
            <a:gd name="adj1" fmla="val 5200"/>
            <a:gd name="adj2" fmla="val 335881"/>
            <a:gd name="adj3" fmla="val 16865824"/>
            <a:gd name="adj4" fmla="val 15198296"/>
            <a:gd name="adj5" fmla="val 606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D0CBB7A-33AF-434C-B8C5-B5F21D294CDF}" type="datetimeFigureOut">
              <a:rPr lang="tr-TR" smtClean="0"/>
              <a:pPr/>
              <a:t>15.05.2019</a:t>
            </a:fld>
            <a:endParaRPr lang="tr-T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44CA8F-E702-4354-BF18-6C51F0B1C292}" type="slidenum">
              <a:rPr lang="tr-TR" smtClean="0"/>
              <a:pPr/>
              <a:t>‹#›</a:t>
            </a:fld>
            <a:endParaRPr lang="tr-TR"/>
          </a:p>
        </p:txBody>
      </p:sp>
    </p:spTree>
    <p:extLst>
      <p:ext uri="{BB962C8B-B14F-4D97-AF65-F5344CB8AC3E}">
        <p14:creationId xmlns:p14="http://schemas.microsoft.com/office/powerpoint/2010/main" val="1911722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6C1039-E6FF-4F78-9751-FFD9A3AC8099}" type="datetimeFigureOut">
              <a:rPr lang="tr-TR" smtClean="0"/>
              <a:pPr/>
              <a:t>15.05.2019</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2DA432-7CF7-4A2F-BE93-45834DC6981A}" type="slidenum">
              <a:rPr lang="tr-TR" smtClean="0"/>
              <a:pPr/>
              <a:t>‹#›</a:t>
            </a:fld>
            <a:endParaRPr lang="tr-TR"/>
          </a:p>
        </p:txBody>
      </p:sp>
    </p:spTree>
    <p:extLst>
      <p:ext uri="{BB962C8B-B14F-4D97-AF65-F5344CB8AC3E}">
        <p14:creationId xmlns:p14="http://schemas.microsoft.com/office/powerpoint/2010/main" val="2271529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1</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tr-TR" dirty="0"/>
              <a:t>There</a:t>
            </a:r>
            <a:r>
              <a:rPr lang="tr-TR" baseline="0" dirty="0"/>
              <a:t> are MANY international, national and organisational commitments that promote gender equality and women’s inclusion during an humanitarian response. The Sex and Age Matters report by Tufts, OCHA and CARE shows that these commitments are not put into practice. Ask audience “How many humanitarian responses were informed by gender analysis?” Answer “Tufts in their 2011 Meta-analysis found NONE.” CARE is committed to putting these committments into humanitarian action.   </a:t>
            </a:r>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2</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tr-TR" dirty="0"/>
              <a:t>Rapid Gender Analysis is one way to put commitments into action. Define</a:t>
            </a:r>
            <a:r>
              <a:rPr lang="tr-TR" baseline="0" dirty="0"/>
              <a:t> Rapid Gender Analysis. Can use audience participation to define it.</a:t>
            </a:r>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3</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tr-TR" dirty="0"/>
              <a:t>These</a:t>
            </a:r>
            <a:r>
              <a:rPr lang="tr-TR" baseline="0" dirty="0"/>
              <a:t> are three fundamental principles of RGA. Explain each one. </a:t>
            </a:r>
          </a:p>
          <a:p>
            <a:pPr>
              <a:buFont typeface="Arial"/>
              <a:buChar char="•"/>
            </a:pPr>
            <a:r>
              <a:rPr lang="tr-TR" baseline="0" dirty="0"/>
              <a:t>FAST: RGA needs to be available as soon as a crisis happens. Give example of great gender analysis being available a year later. </a:t>
            </a:r>
          </a:p>
          <a:p>
            <a:pPr>
              <a:buFont typeface="Arial"/>
              <a:buChar char="•"/>
            </a:pPr>
            <a:r>
              <a:rPr lang="tr-TR" baseline="0" dirty="0"/>
              <a:t>PROGRESSIVE: to be FAST RGA is built up progressively as information becomes available. This requires accepting IMPERFECTION. </a:t>
            </a:r>
          </a:p>
          <a:p>
            <a:pPr>
              <a:buFont typeface="Arial"/>
              <a:buChar char="•"/>
            </a:pPr>
            <a:r>
              <a:rPr lang="tr-TR" baseline="0" dirty="0"/>
              <a:t>PRACTICAL: reports should be conscise and recommendations need to be practical and meaningful to humanitarian practitioners</a:t>
            </a:r>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4</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tr-TR" dirty="0"/>
              <a:t>CARE</a:t>
            </a:r>
            <a:r>
              <a:rPr lang="tr-TR" baseline="0" dirty="0"/>
              <a:t> created Rapid Gender Analysis during the Syria response in 2013. It has since been used in 49 countries through preparedness or response</a:t>
            </a:r>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5</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6</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normAutofit/>
          </a:bodyPr>
          <a:lstStyle/>
          <a:p>
            <a:r>
              <a:rPr lang="en-US" dirty="0"/>
              <a:t>Five steps</a:t>
            </a:r>
            <a:r>
              <a:rPr lang="en-US" baseline="0" dirty="0"/>
              <a:t> in a Rapid Gender Analysis. We will now go through each one. </a:t>
            </a:r>
            <a:endParaRPr lang="en-US"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7</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8</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9</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10</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11</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12</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13</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normAutofit/>
          </a:bodyPr>
          <a:lstStyle/>
          <a:p>
            <a:r>
              <a:rPr lang="en-US" dirty="0"/>
              <a:t>This humanitarian response cycle refers to the OCHA</a:t>
            </a:r>
            <a:r>
              <a:rPr lang="en-US" baseline="0" dirty="0"/>
              <a:t> phases of a rapid onset response. </a:t>
            </a:r>
            <a:endParaRPr lang="en-US" dirty="0"/>
          </a:p>
        </p:txBody>
      </p:sp>
      <p:sp>
        <p:nvSpPr>
          <p:cNvPr id="4" name="Slide Number Placeholder 3"/>
          <p:cNvSpPr>
            <a:spLocks noGrp="1"/>
          </p:cNvSpPr>
          <p:nvPr>
            <p:ph type="sldNum" sz="quarter" idx="10"/>
          </p:nvPr>
        </p:nvSpPr>
        <p:spPr/>
        <p:txBody>
          <a:bodyPr/>
          <a:lstStyle/>
          <a:p>
            <a:fld id="{4FB29A70-522C-3A41-B132-651B32078DD9}" type="slidenum">
              <a:rPr lang="en-US" smtClean="0"/>
              <a:pPr/>
              <a:t>14</a:t>
            </a:fld>
            <a:endParaRPr lang="en-US" dirty="0"/>
          </a:p>
        </p:txBody>
      </p:sp>
    </p:spTree>
    <p:extLst>
      <p:ext uri="{BB962C8B-B14F-4D97-AF65-F5344CB8AC3E}">
        <p14:creationId xmlns:p14="http://schemas.microsoft.com/office/powerpoint/2010/main" val="1590668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15</a:t>
            </a:fld>
            <a:endParaRPr lang="tr-TR"/>
          </a:p>
        </p:txBody>
      </p:sp>
    </p:spTree>
    <p:extLst>
      <p:ext uri="{BB962C8B-B14F-4D97-AF65-F5344CB8AC3E}">
        <p14:creationId xmlns:p14="http://schemas.microsoft.com/office/powerpoint/2010/main" val="605137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normAutofit/>
          </a:bodyPr>
          <a:lstStyle/>
          <a:p>
            <a:r>
              <a:rPr lang="en-US" dirty="0"/>
              <a:t>From left to right: </a:t>
            </a:r>
          </a:p>
          <a:p>
            <a:pPr marL="228600" indent="-228600">
              <a:buAutoNum type="arabicPeriod"/>
            </a:pPr>
            <a:r>
              <a:rPr lang="en-US" baseline="0" dirty="0"/>
              <a:t>Gender in Brief used in Sudan</a:t>
            </a:r>
          </a:p>
          <a:p>
            <a:pPr marL="228600" indent="-228600">
              <a:buAutoNum type="arabicPeriod"/>
            </a:pPr>
            <a:r>
              <a:rPr lang="en-US" baseline="0" dirty="0"/>
              <a:t>Rapid Gender Analysis Report in Iraq</a:t>
            </a:r>
          </a:p>
          <a:p>
            <a:pPr marL="228600" indent="-228600">
              <a:buAutoNum type="arabicPeriod"/>
            </a:pPr>
            <a:r>
              <a:rPr lang="en-US" baseline="0" dirty="0"/>
              <a:t>Gender in Crisis used in Indonesia</a:t>
            </a:r>
            <a:endParaRPr lang="en-US"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16</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802DA432-7CF7-4A2F-BE93-45834DC6981A}" type="slidenum">
              <a:rPr lang="tr-TR" smtClean="0"/>
              <a:pPr/>
              <a:t>17</a:t>
            </a:fld>
            <a:endParaRPr lang="tr-TR"/>
          </a:p>
        </p:txBody>
      </p:sp>
    </p:spTree>
    <p:extLst>
      <p:ext uri="{BB962C8B-B14F-4D97-AF65-F5344CB8AC3E}">
        <p14:creationId xmlns:p14="http://schemas.microsoft.com/office/powerpoint/2010/main" val="30519007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no image">
    <p:spTree>
      <p:nvGrpSpPr>
        <p:cNvPr id="1" name=""/>
        <p:cNvGrpSpPr/>
        <p:nvPr/>
      </p:nvGrpSpPr>
      <p:grpSpPr>
        <a:xfrm>
          <a:off x="0" y="0"/>
          <a:ext cx="0" cy="0"/>
          <a:chOff x="0" y="0"/>
          <a:chExt cx="0" cy="0"/>
        </a:xfrm>
      </p:grpSpPr>
      <p:sp>
        <p:nvSpPr>
          <p:cNvPr id="4" name="Rectangle 3"/>
          <p:cNvSpPr/>
          <p:nvPr userDrawn="1"/>
        </p:nvSpPr>
        <p:spPr>
          <a:xfrm>
            <a:off x="0" y="6945287"/>
            <a:ext cx="18291175" cy="33448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 Placeholder 2"/>
          <p:cNvSpPr>
            <a:spLocks noGrp="1"/>
          </p:cNvSpPr>
          <p:nvPr>
            <p:ph type="body" sz="quarter" idx="10"/>
          </p:nvPr>
        </p:nvSpPr>
        <p:spPr>
          <a:xfrm>
            <a:off x="0" y="7521575"/>
            <a:ext cx="18291175" cy="2768600"/>
          </a:xfrm>
          <a:prstGeom prst="rect">
            <a:avLst/>
          </a:prstGeom>
        </p:spPr>
        <p:txBody>
          <a:bodyPr/>
          <a:lstStyle>
            <a:lvl1pPr marL="0" indent="0" algn="ctr">
              <a:buNone/>
              <a:defRPr sz="6600">
                <a:solidFill>
                  <a:schemeClr val="bg1"/>
                </a:solidFill>
                <a:latin typeface="Arial" panose="020B0604020202020204" pitchFamily="34" charset="0"/>
                <a:cs typeface="Arial" panose="020B0604020202020204" pitchFamily="34" charset="0"/>
              </a:defRPr>
            </a:lvl1pPr>
            <a:lvl2pPr marL="457181" indent="0" algn="ctr">
              <a:buNone/>
              <a:defRPr sz="4000">
                <a:solidFill>
                  <a:schemeClr val="bg1"/>
                </a:solidFill>
                <a:latin typeface="Arial" panose="020B0604020202020204" pitchFamily="34" charset="0"/>
                <a:cs typeface="Arial" panose="020B0604020202020204" pitchFamily="34" charset="0"/>
              </a:defRPr>
            </a:lvl2pPr>
            <a:lvl3pPr marL="914361" indent="0">
              <a:buNone/>
              <a:defRPr/>
            </a:lvl3pPr>
            <a:lvl4pPr marL="1371542" indent="0">
              <a:buNone/>
              <a:defRPr/>
            </a:lvl4pPr>
            <a:lvl5pPr marL="1828724" indent="0">
              <a:buNone/>
              <a:defRPr/>
            </a:lvl5pPr>
          </a:lstStyle>
          <a:p>
            <a:pPr lvl="0"/>
            <a:r>
              <a:rPr lang="en-US" dirty="0"/>
              <a:t>Click to edit Master text styles</a:t>
            </a:r>
          </a:p>
          <a:p>
            <a:pPr lvl="1"/>
            <a:r>
              <a:rPr lang="en-US" dirty="0"/>
              <a:t>Second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55862" y="1904728"/>
            <a:ext cx="2873901" cy="3600400"/>
          </a:xfrm>
          <a:prstGeom prst="rect">
            <a:avLst/>
          </a:prstGeom>
        </p:spPr>
      </p:pic>
    </p:spTree>
    <p:extLst>
      <p:ext uri="{BB962C8B-B14F-4D97-AF65-F5344CB8AC3E}">
        <p14:creationId xmlns:p14="http://schemas.microsoft.com/office/powerpoint/2010/main" val="15399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 with imag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8291175" cy="7665367"/>
          </a:xfrm>
          <a:prstGeom prst="rect">
            <a:avLst/>
          </a:prstGeom>
        </p:spPr>
        <p:txBody>
          <a:bodyPr/>
          <a:lstStyle/>
          <a:p>
            <a:endParaRPr lang="en-AU"/>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58523" y="8449905"/>
            <a:ext cx="1155586" cy="1447710"/>
          </a:xfrm>
          <a:prstGeom prst="rect">
            <a:avLst/>
          </a:prstGeom>
        </p:spPr>
      </p:pic>
      <p:sp>
        <p:nvSpPr>
          <p:cNvPr id="13" name="Text Placeholder 12"/>
          <p:cNvSpPr>
            <a:spLocks noGrp="1"/>
          </p:cNvSpPr>
          <p:nvPr>
            <p:ph type="body" sz="quarter" idx="11" hasCustomPrompt="1"/>
          </p:nvPr>
        </p:nvSpPr>
        <p:spPr>
          <a:xfrm>
            <a:off x="0" y="8457307"/>
            <a:ext cx="16922750" cy="1440308"/>
          </a:xfrm>
          <a:prstGeom prst="rect">
            <a:avLst/>
          </a:prstGeom>
        </p:spPr>
        <p:txBody>
          <a:bodyPr/>
          <a:lstStyle>
            <a:lvl1pPr marL="737115" indent="0">
              <a:buNone/>
              <a:defRPr sz="5400" baseline="0"/>
            </a:lvl1pPr>
          </a:lstStyle>
          <a:p>
            <a:pPr lvl="0"/>
            <a:r>
              <a:rPr lang="en-AU" dirty="0"/>
              <a:t>Title to be inserted here</a:t>
            </a:r>
          </a:p>
          <a:p>
            <a:pPr lvl="0"/>
            <a:endParaRPr lang="en-AU" dirty="0"/>
          </a:p>
        </p:txBody>
      </p:sp>
    </p:spTree>
    <p:extLst>
      <p:ext uri="{BB962C8B-B14F-4D97-AF65-F5344CB8AC3E}">
        <p14:creationId xmlns:p14="http://schemas.microsoft.com/office/powerpoint/2010/main" val="165649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64969" y="8938485"/>
            <a:ext cx="765594" cy="959130"/>
          </a:xfrm>
          <a:prstGeom prst="rect">
            <a:avLst/>
          </a:prstGeom>
        </p:spPr>
      </p:pic>
    </p:spTree>
    <p:extLst>
      <p:ext uri="{BB962C8B-B14F-4D97-AF65-F5344CB8AC3E}">
        <p14:creationId xmlns:p14="http://schemas.microsoft.com/office/powerpoint/2010/main" val="3853514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Slide">
    <p:bg>
      <p:bgRef idx="1001">
        <a:schemeClr val="bg1"/>
      </p:bgRef>
    </p:bg>
    <p:spTree>
      <p:nvGrpSpPr>
        <p:cNvPr id="1" name=""/>
        <p:cNvGrpSpPr/>
        <p:nvPr/>
      </p:nvGrpSpPr>
      <p:grpSpPr>
        <a:xfrm>
          <a:off x="0" y="0"/>
          <a:ext cx="0" cy="0"/>
          <a:chOff x="0" y="0"/>
          <a:chExt cx="0" cy="0"/>
        </a:xfrm>
      </p:grpSpPr>
      <p:sp>
        <p:nvSpPr>
          <p:cNvPr id="21" name="Rectangle 20"/>
          <p:cNvSpPr/>
          <p:nvPr userDrawn="1"/>
        </p:nvSpPr>
        <p:spPr>
          <a:xfrm>
            <a:off x="2" y="694"/>
            <a:ext cx="7057355" cy="10309618"/>
          </a:xfrm>
          <a:prstGeom prst="rect">
            <a:avLst/>
          </a:prstGeom>
          <a:solidFill>
            <a:srgbClr val="E47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199"/>
          </a:p>
        </p:txBody>
      </p:sp>
      <p:sp>
        <p:nvSpPr>
          <p:cNvPr id="23" name="Picture Placeholder 22"/>
          <p:cNvSpPr>
            <a:spLocks noGrp="1"/>
          </p:cNvSpPr>
          <p:nvPr>
            <p:ph type="pic" sz="quarter" idx="10"/>
          </p:nvPr>
        </p:nvSpPr>
        <p:spPr>
          <a:xfrm>
            <a:off x="7058025" y="0"/>
            <a:ext cx="11233150" cy="10310813"/>
          </a:xfrm>
          <a:prstGeom prst="rect">
            <a:avLst/>
          </a:prstGeom>
        </p:spPr>
        <p:txBody>
          <a:bodyPr/>
          <a:lstStyle/>
          <a:p>
            <a:endParaRPr lang="en-AU"/>
          </a:p>
        </p:txBody>
      </p:sp>
    </p:spTree>
    <p:extLst>
      <p:ext uri="{BB962C8B-B14F-4D97-AF65-F5344CB8AC3E}">
        <p14:creationId xmlns:p14="http://schemas.microsoft.com/office/powerpoint/2010/main" val="38624852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64969" y="8938485"/>
            <a:ext cx="765594" cy="959130"/>
          </a:xfrm>
          <a:prstGeom prst="rect">
            <a:avLst/>
          </a:prstGeom>
        </p:spPr>
      </p:pic>
      <p:sp>
        <p:nvSpPr>
          <p:cNvPr id="4" name="Picture Placeholder 3"/>
          <p:cNvSpPr>
            <a:spLocks noGrp="1"/>
          </p:cNvSpPr>
          <p:nvPr>
            <p:ph type="pic" sz="quarter" idx="10"/>
          </p:nvPr>
        </p:nvSpPr>
        <p:spPr>
          <a:xfrm>
            <a:off x="1944737" y="2913063"/>
            <a:ext cx="8208962" cy="5400675"/>
          </a:xfrm>
          <a:prstGeom prst="rect">
            <a:avLst/>
          </a:prstGeom>
          <a:ln w="38100">
            <a:solidFill>
              <a:srgbClr val="E4761E"/>
            </a:solidFill>
          </a:ln>
        </p:spPr>
        <p:txBody>
          <a:bodyPr/>
          <a:lstStyle/>
          <a:p>
            <a:endParaRPr lang="en-AU"/>
          </a:p>
        </p:txBody>
      </p:sp>
    </p:spTree>
    <p:extLst>
      <p:ext uri="{BB962C8B-B14F-4D97-AF65-F5344CB8AC3E}">
        <p14:creationId xmlns:p14="http://schemas.microsoft.com/office/powerpoint/2010/main" val="331738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64969" y="8938485"/>
            <a:ext cx="765594" cy="959130"/>
          </a:xfrm>
          <a:prstGeom prst="rect">
            <a:avLst/>
          </a:prstGeom>
        </p:spPr>
      </p:pic>
      <p:sp>
        <p:nvSpPr>
          <p:cNvPr id="3" name="Picture Placeholder 2"/>
          <p:cNvSpPr>
            <a:spLocks noGrp="1"/>
          </p:cNvSpPr>
          <p:nvPr>
            <p:ph type="pic" sz="quarter" idx="10"/>
          </p:nvPr>
        </p:nvSpPr>
        <p:spPr>
          <a:xfrm>
            <a:off x="3024188" y="3056855"/>
            <a:ext cx="3070225" cy="2443163"/>
          </a:xfrm>
          <a:prstGeom prst="rect">
            <a:avLst/>
          </a:prstGeom>
          <a:ln w="31750">
            <a:solidFill>
              <a:srgbClr val="E4761E"/>
            </a:solidFill>
          </a:ln>
        </p:spPr>
        <p:txBody>
          <a:bodyPr/>
          <a:lstStyle>
            <a:lvl1pPr marL="0" indent="0" algn="ctr">
              <a:buNone/>
              <a:defRPr/>
            </a:lvl1pPr>
          </a:lstStyle>
          <a:p>
            <a:endParaRPr lang="en-AU" dirty="0"/>
          </a:p>
        </p:txBody>
      </p:sp>
      <p:sp>
        <p:nvSpPr>
          <p:cNvPr id="10" name="Picture Placeholder 2"/>
          <p:cNvSpPr>
            <a:spLocks noGrp="1"/>
          </p:cNvSpPr>
          <p:nvPr>
            <p:ph type="pic" sz="quarter" idx="11"/>
          </p:nvPr>
        </p:nvSpPr>
        <p:spPr>
          <a:xfrm>
            <a:off x="7538741" y="3056855"/>
            <a:ext cx="3070225" cy="2443163"/>
          </a:xfrm>
          <a:prstGeom prst="rect">
            <a:avLst/>
          </a:prstGeom>
          <a:ln w="31750">
            <a:solidFill>
              <a:srgbClr val="E4761E"/>
            </a:solidFill>
          </a:ln>
        </p:spPr>
        <p:txBody>
          <a:bodyPr/>
          <a:lstStyle>
            <a:lvl1pPr marL="0" indent="0" algn="ctr">
              <a:buNone/>
              <a:defRPr/>
            </a:lvl1pPr>
          </a:lstStyle>
          <a:p>
            <a:endParaRPr lang="en-AU" dirty="0"/>
          </a:p>
        </p:txBody>
      </p:sp>
      <p:sp>
        <p:nvSpPr>
          <p:cNvPr id="11" name="Picture Placeholder 2"/>
          <p:cNvSpPr>
            <a:spLocks noGrp="1"/>
          </p:cNvSpPr>
          <p:nvPr>
            <p:ph type="pic" sz="quarter" idx="12"/>
          </p:nvPr>
        </p:nvSpPr>
        <p:spPr>
          <a:xfrm>
            <a:off x="12059232" y="3056855"/>
            <a:ext cx="3070225" cy="2443163"/>
          </a:xfrm>
          <a:prstGeom prst="rect">
            <a:avLst/>
          </a:prstGeom>
          <a:ln w="31750">
            <a:solidFill>
              <a:srgbClr val="E4761E"/>
            </a:solidFill>
          </a:ln>
        </p:spPr>
        <p:txBody>
          <a:bodyPr/>
          <a:lstStyle>
            <a:lvl1pPr marL="0" indent="0" algn="ctr">
              <a:buNone/>
              <a:defRPr/>
            </a:lvl1pPr>
          </a:lstStyle>
          <a:p>
            <a:endParaRPr lang="en-AU" dirty="0"/>
          </a:p>
        </p:txBody>
      </p:sp>
    </p:spTree>
    <p:extLst>
      <p:ext uri="{BB962C8B-B14F-4D97-AF65-F5344CB8AC3E}">
        <p14:creationId xmlns:p14="http://schemas.microsoft.com/office/powerpoint/2010/main" val="208796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8291175" cy="10290175"/>
          </a:xfrm>
          <a:prstGeom prst="rect">
            <a:avLst/>
          </a:prstGeom>
        </p:spPr>
        <p:txBody>
          <a:bodyPr anchor="ctr" anchorCtr="0"/>
          <a:lstStyle>
            <a:lvl1pPr marL="0" indent="0" algn="ctr">
              <a:buNone/>
              <a:defRPr/>
            </a:lvl1pPr>
          </a:lstStyle>
          <a:p>
            <a:endParaRPr lang="en-AU" dirty="0"/>
          </a:p>
        </p:txBody>
      </p:sp>
    </p:spTree>
    <p:extLst>
      <p:ext uri="{BB962C8B-B14F-4D97-AF65-F5344CB8AC3E}">
        <p14:creationId xmlns:p14="http://schemas.microsoft.com/office/powerpoint/2010/main" val="412189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372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Full width no bullets">
    <p:spTree>
      <p:nvGrpSpPr>
        <p:cNvPr id="1" name=""/>
        <p:cNvGrpSpPr/>
        <p:nvPr/>
      </p:nvGrpSpPr>
      <p:grpSpPr>
        <a:xfrm>
          <a:off x="0" y="0"/>
          <a:ext cx="0" cy="0"/>
          <a:chOff x="0" y="0"/>
          <a:chExt cx="0" cy="0"/>
        </a:xfrm>
      </p:grpSpPr>
      <p:sp>
        <p:nvSpPr>
          <p:cNvPr id="2" name="Title 1"/>
          <p:cNvSpPr>
            <a:spLocks noGrp="1"/>
          </p:cNvSpPr>
          <p:nvPr>
            <p:ph type="title"/>
          </p:nvPr>
        </p:nvSpPr>
        <p:spPr>
          <a:xfrm>
            <a:off x="914559" y="686011"/>
            <a:ext cx="16462058" cy="1029018"/>
          </a:xfrm>
          <a:prstGeom prst="rect">
            <a:avLst/>
          </a:prstGeom>
        </p:spPr>
        <p:txBody>
          <a:bodyPr lIns="163321" tIns="81660" rIns="163321" bIns="81660"/>
          <a:lstStyle/>
          <a:p>
            <a:r>
              <a:rPr lang="en-US"/>
              <a:t>Click to edit Master title style</a:t>
            </a:r>
            <a:endParaRPr lang="en-US" dirty="0"/>
          </a:p>
        </p:txBody>
      </p:sp>
      <p:sp>
        <p:nvSpPr>
          <p:cNvPr id="3" name="Content Placeholder 2"/>
          <p:cNvSpPr>
            <a:spLocks noGrp="1"/>
          </p:cNvSpPr>
          <p:nvPr>
            <p:ph idx="1"/>
          </p:nvPr>
        </p:nvSpPr>
        <p:spPr>
          <a:xfrm>
            <a:off x="914559" y="2058035"/>
            <a:ext cx="16462058" cy="6517111"/>
          </a:xfrm>
          <a:prstGeom prst="rect">
            <a:avLst/>
          </a:prstGeom>
        </p:spPr>
        <p:txBody>
          <a:bodyPr lIns="163321" tIns="81660" rIns="163321" bIns="81660"/>
          <a:lstStyle>
            <a:lvl1pPr marL="0" indent="8507">
              <a:buNone/>
              <a:defRPr sz="4300"/>
            </a:lvl1pPr>
            <a:lvl2pPr marL="0" indent="0">
              <a:spcBef>
                <a:spcPts val="1607"/>
              </a:spcBef>
              <a:buNone/>
              <a:defRPr sz="3600"/>
            </a:lvl2pPr>
            <a:lvl3pPr marL="0" indent="8507">
              <a:buNone/>
              <a:defRPr/>
            </a:lvl3pPr>
            <a:lvl4pPr marL="5671" indent="-5671">
              <a:buNone/>
              <a:defRPr/>
            </a:lvl4pPr>
            <a:lvl5pPr marL="0" indent="2836" defTabSz="1641717">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914559" y="9486111"/>
            <a:ext cx="3658235" cy="274405"/>
          </a:xfrm>
          <a:prstGeom prst="rect">
            <a:avLst/>
          </a:prstGeom>
        </p:spPr>
        <p:txBody>
          <a:bodyPr lIns="163321" tIns="81660" rIns="163321" bIns="81660"/>
          <a:lstStyle/>
          <a:p>
            <a:fld id="{CFC1DBA4-7E69-49DF-9D2E-94FDC65A3417}" type="datetime4">
              <a:rPr lang="en-US" smtClean="0"/>
              <a:pPr/>
              <a:t>May 15, 2019</a:t>
            </a:fld>
            <a:endParaRPr lang="en-US" dirty="0"/>
          </a:p>
        </p:txBody>
      </p:sp>
      <p:sp>
        <p:nvSpPr>
          <p:cNvPr id="6" name="Slide Number Placeholder 5"/>
          <p:cNvSpPr>
            <a:spLocks noGrp="1"/>
          </p:cNvSpPr>
          <p:nvPr>
            <p:ph type="sldNum" sz="quarter" idx="11"/>
          </p:nvPr>
        </p:nvSpPr>
        <p:spPr>
          <a:xfrm>
            <a:off x="914559" y="9214565"/>
            <a:ext cx="731647" cy="274405"/>
          </a:xfrm>
          <a:prstGeom prst="rect">
            <a:avLst/>
          </a:prstGeom>
        </p:spPr>
        <p:txBody>
          <a:bodyPr lIns="163321" tIns="81660" rIns="163321" bIns="81660"/>
          <a:lstStyle/>
          <a:p>
            <a:fld id="{43183C4C-EBF1-1A4D-90EC-74EBA7EEE60F}" type="slidenum">
              <a:rPr lang="en-US" smtClean="0"/>
              <a:pPr/>
              <a:t>‹#›</a:t>
            </a:fld>
            <a:endParaRPr lang="en-US" dirty="0"/>
          </a:p>
        </p:txBody>
      </p:sp>
      <p:sp>
        <p:nvSpPr>
          <p:cNvPr id="8" name="Footer Placeholder 7"/>
          <p:cNvSpPr>
            <a:spLocks noGrp="1"/>
          </p:cNvSpPr>
          <p:nvPr>
            <p:ph type="ftr" sz="quarter" idx="12"/>
          </p:nvPr>
        </p:nvSpPr>
        <p:spPr>
          <a:xfrm>
            <a:off x="914559" y="9760516"/>
            <a:ext cx="5792205" cy="274405"/>
          </a:xfrm>
          <a:prstGeom prst="rect">
            <a:avLst/>
          </a:prstGeom>
        </p:spPr>
        <p:txBody>
          <a:bodyPr lIns="163321" tIns="81660" rIns="163321" bIns="81660"/>
          <a:lstStyle/>
          <a:p>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6043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xStyles>
    <p:titleStyle>
      <a:lvl1pPr algn="ctr" defTabSz="914361" rtl="0" eaLnBrk="1" latinLnBrk="0" hangingPunct="1">
        <a:spcBef>
          <a:spcPct val="0"/>
        </a:spcBef>
        <a:buNone/>
        <a:defRPr sz="4399" kern="1200">
          <a:solidFill>
            <a:schemeClr val="tx1"/>
          </a:solidFill>
          <a:latin typeface="Arial" panose="020B0604020202020204" pitchFamily="34" charset="0"/>
          <a:ea typeface="+mj-ea"/>
          <a:cs typeface="Arial" panose="020B0604020202020204" pitchFamily="34" charset="0"/>
        </a:defRPr>
      </a:lvl1pPr>
    </p:titleStyle>
    <p:bodyStyle>
      <a:lvl1pPr marL="342885" indent="-342885" algn="l" defTabSz="914361"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919" indent="-285738" algn="l" defTabSz="914361"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52" indent="-228591" algn="l" defTabSz="914361"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33" indent="-228591" algn="l" defTabSz="914361"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15" indent="-228591" algn="l" defTabSz="914361"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95" indent="-228591" algn="l" defTabSz="91436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76" indent="-228591" algn="l" defTabSz="91436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57" indent="-228591" algn="l" defTabSz="91436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38" indent="-228591" algn="l" defTabSz="91436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361" rtl="0" eaLnBrk="1" latinLnBrk="0" hangingPunct="1">
        <a:defRPr sz="1800" kern="1200">
          <a:solidFill>
            <a:schemeClr val="tx1"/>
          </a:solidFill>
          <a:latin typeface="+mn-lt"/>
          <a:ea typeface="+mn-ea"/>
          <a:cs typeface="+mn-cs"/>
        </a:defRPr>
      </a:lvl1pPr>
      <a:lvl2pPr marL="457181" algn="l" defTabSz="914361" rtl="0" eaLnBrk="1" latinLnBrk="0" hangingPunct="1">
        <a:defRPr sz="1800" kern="1200">
          <a:solidFill>
            <a:schemeClr val="tx1"/>
          </a:solidFill>
          <a:latin typeface="+mn-lt"/>
          <a:ea typeface="+mn-ea"/>
          <a:cs typeface="+mn-cs"/>
        </a:defRPr>
      </a:lvl2pPr>
      <a:lvl3pPr marL="914361" algn="l" defTabSz="914361" rtl="0" eaLnBrk="1" latinLnBrk="0" hangingPunct="1">
        <a:defRPr sz="1800" kern="1200">
          <a:solidFill>
            <a:schemeClr val="tx1"/>
          </a:solidFill>
          <a:latin typeface="+mn-lt"/>
          <a:ea typeface="+mn-ea"/>
          <a:cs typeface="+mn-cs"/>
        </a:defRPr>
      </a:lvl3pPr>
      <a:lvl4pPr marL="1371543" algn="l" defTabSz="914361" rtl="0" eaLnBrk="1" latinLnBrk="0" hangingPunct="1">
        <a:defRPr sz="1800" kern="1200">
          <a:solidFill>
            <a:schemeClr val="tx1"/>
          </a:solidFill>
          <a:latin typeface="+mn-lt"/>
          <a:ea typeface="+mn-ea"/>
          <a:cs typeface="+mn-cs"/>
        </a:defRPr>
      </a:lvl4pPr>
      <a:lvl5pPr marL="1828724" algn="l" defTabSz="914361" rtl="0" eaLnBrk="1" latinLnBrk="0" hangingPunct="1">
        <a:defRPr sz="1800" kern="1200">
          <a:solidFill>
            <a:schemeClr val="tx1"/>
          </a:solidFill>
          <a:latin typeface="+mn-lt"/>
          <a:ea typeface="+mn-ea"/>
          <a:cs typeface="+mn-cs"/>
        </a:defRPr>
      </a:lvl5pPr>
      <a:lvl6pPr marL="2285905" algn="l" defTabSz="914361" rtl="0" eaLnBrk="1" latinLnBrk="0" hangingPunct="1">
        <a:defRPr sz="1800" kern="1200">
          <a:solidFill>
            <a:schemeClr val="tx1"/>
          </a:solidFill>
          <a:latin typeface="+mn-lt"/>
          <a:ea typeface="+mn-ea"/>
          <a:cs typeface="+mn-cs"/>
        </a:defRPr>
      </a:lvl6pPr>
      <a:lvl7pPr marL="2743085" algn="l" defTabSz="914361" rtl="0" eaLnBrk="1" latinLnBrk="0" hangingPunct="1">
        <a:defRPr sz="1800" kern="1200">
          <a:solidFill>
            <a:schemeClr val="tx1"/>
          </a:solidFill>
          <a:latin typeface="+mn-lt"/>
          <a:ea typeface="+mn-ea"/>
          <a:cs typeface="+mn-cs"/>
        </a:defRPr>
      </a:lvl7pPr>
      <a:lvl8pPr marL="3200267" algn="l" defTabSz="914361" rtl="0" eaLnBrk="1" latinLnBrk="0" hangingPunct="1">
        <a:defRPr sz="1800" kern="1200">
          <a:solidFill>
            <a:schemeClr val="tx1"/>
          </a:solidFill>
          <a:latin typeface="+mn-lt"/>
          <a:ea typeface="+mn-ea"/>
          <a:cs typeface="+mn-cs"/>
        </a:defRPr>
      </a:lvl8pPr>
      <a:lvl9pPr marL="3657448" algn="l" defTabSz="91436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AU" dirty="0"/>
              <a:t>CARE International </a:t>
            </a:r>
          </a:p>
          <a:p>
            <a:r>
              <a:rPr lang="en-AU" sz="4000" dirty="0"/>
              <a:t>Gender in Emergencies</a:t>
            </a:r>
          </a:p>
        </p:txBody>
      </p:sp>
    </p:spTree>
    <p:extLst>
      <p:ext uri="{BB962C8B-B14F-4D97-AF65-F5344CB8AC3E}">
        <p14:creationId xmlns:p14="http://schemas.microsoft.com/office/powerpoint/2010/main" val="132583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30387" y="2401887"/>
            <a:ext cx="5638800" cy="4648200"/>
          </a:xfrm>
          <a:prstGeom prst="rect">
            <a:avLst/>
          </a:prstGeom>
          <a:noFill/>
          <a:ln w="7620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solidFill>
                <a:schemeClr val="accent6"/>
              </a:solidFill>
            </a:endParaRPr>
          </a:p>
        </p:txBody>
      </p:sp>
      <p:sp>
        <p:nvSpPr>
          <p:cNvPr id="7" name="Rectangle 6"/>
          <p:cNvSpPr/>
          <p:nvPr/>
        </p:nvSpPr>
        <p:spPr>
          <a:xfrm>
            <a:off x="10364787" y="2401887"/>
            <a:ext cx="5638800" cy="4648200"/>
          </a:xfrm>
          <a:prstGeom prst="rect">
            <a:avLst/>
          </a:prstGeom>
          <a:solidFill>
            <a:schemeClr val="accent5"/>
          </a:solidFill>
          <a:ln w="38100" cmpd="sng">
            <a:solidFill>
              <a:schemeClr val="tx2">
                <a:alpha val="51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solidFill>
                <a:schemeClr val="accent6"/>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387" y="3697287"/>
            <a:ext cx="1856355" cy="147954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17387" y="3316287"/>
            <a:ext cx="2235392" cy="1981200"/>
          </a:xfrm>
          <a:prstGeom prst="rect">
            <a:avLst/>
          </a:prstGeom>
        </p:spPr>
      </p:pic>
      <p:sp>
        <p:nvSpPr>
          <p:cNvPr id="10" name="TextBox 9"/>
          <p:cNvSpPr txBox="1"/>
          <p:nvPr/>
        </p:nvSpPr>
        <p:spPr>
          <a:xfrm>
            <a:off x="3278187" y="5526087"/>
            <a:ext cx="3048000" cy="584776"/>
          </a:xfrm>
          <a:prstGeom prst="rect">
            <a:avLst/>
          </a:prstGeom>
          <a:noFill/>
        </p:spPr>
        <p:txBody>
          <a:bodyPr wrap="square" rtlCol="0">
            <a:spAutoFit/>
          </a:bodyPr>
          <a:lstStyle/>
          <a:p>
            <a:pPr algn="ctr"/>
            <a:r>
              <a:rPr lang="en-US" b="1" dirty="0"/>
              <a:t>Commitments</a:t>
            </a:r>
          </a:p>
          <a:p>
            <a:pPr algn="ctr"/>
            <a:endParaRPr lang="en-US" b="1" dirty="0"/>
          </a:p>
        </p:txBody>
      </p:sp>
      <p:sp>
        <p:nvSpPr>
          <p:cNvPr id="12" name="TextBox 11"/>
          <p:cNvSpPr txBox="1"/>
          <p:nvPr/>
        </p:nvSpPr>
        <p:spPr>
          <a:xfrm>
            <a:off x="12041187" y="5526087"/>
            <a:ext cx="2590800" cy="584776"/>
          </a:xfrm>
          <a:prstGeom prst="rect">
            <a:avLst/>
          </a:prstGeom>
          <a:noFill/>
        </p:spPr>
        <p:txBody>
          <a:bodyPr wrap="square" rtlCol="0">
            <a:spAutoFit/>
          </a:bodyPr>
          <a:lstStyle/>
          <a:p>
            <a:pPr algn="ctr"/>
            <a:r>
              <a:rPr lang="en-US" b="1" dirty="0">
                <a:solidFill>
                  <a:schemeClr val="bg1"/>
                </a:solidFill>
              </a:rPr>
              <a:t>Action</a:t>
            </a:r>
          </a:p>
          <a:p>
            <a:pPr algn="ctr"/>
            <a:endParaRPr lang="en-US" b="1" dirty="0">
              <a:solidFill>
                <a:schemeClr val="bg1"/>
              </a:solidFill>
            </a:endParaRPr>
          </a:p>
        </p:txBody>
      </p:sp>
      <p:sp>
        <p:nvSpPr>
          <p:cNvPr id="13" name="Notched Right Arrow 12"/>
          <p:cNvSpPr/>
          <p:nvPr/>
        </p:nvSpPr>
        <p:spPr>
          <a:xfrm>
            <a:off x="7926387" y="3849687"/>
            <a:ext cx="1752600" cy="1447800"/>
          </a:xfrm>
          <a:prstGeom prst="notchedRightArrow">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128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135187" y="4002087"/>
            <a:ext cx="14173200" cy="1569660"/>
          </a:xfrm>
          <a:prstGeom prst="rect">
            <a:avLst/>
          </a:prstGeom>
          <a:noFill/>
        </p:spPr>
        <p:txBody>
          <a:bodyPr wrap="square" rtlCol="0">
            <a:spAutoFit/>
          </a:bodyPr>
          <a:lstStyle/>
          <a:p>
            <a:pPr algn="ctr"/>
            <a:r>
              <a:rPr lang="en-US" sz="9600" b="1" dirty="0">
                <a:solidFill>
                  <a:srgbClr val="E4761E"/>
                </a:solidFill>
                <a:latin typeface="Arial" panose="020B0604020202020204" pitchFamily="34" charset="0"/>
                <a:cs typeface="Arial" panose="020B0604020202020204" pitchFamily="34" charset="0"/>
              </a:rPr>
              <a:t>Rapid Gender Analysis</a:t>
            </a:r>
            <a:endParaRPr lang="tr-TR" sz="9600" b="1" dirty="0">
              <a:solidFill>
                <a:srgbClr val="E4761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128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430587" y="610905"/>
            <a:ext cx="11506200" cy="861774"/>
          </a:xfrm>
          <a:prstGeom prst="rect">
            <a:avLst/>
          </a:prstGeom>
          <a:noFill/>
        </p:spPr>
        <p:txBody>
          <a:bodyPr wrap="square" rtlCol="0">
            <a:spAutoFit/>
          </a:bodyPr>
          <a:lstStyle/>
          <a:p>
            <a:pPr algn="ctr"/>
            <a:r>
              <a:rPr lang="en-US" sz="5000" dirty="0">
                <a:solidFill>
                  <a:srgbClr val="E4761E"/>
                </a:solidFill>
                <a:latin typeface="Arial" panose="020B0604020202020204" pitchFamily="34" charset="0"/>
                <a:cs typeface="Arial" panose="020B0604020202020204" pitchFamily="34" charset="0"/>
              </a:rPr>
              <a:t> Principles of Rapid Gender Analysis </a:t>
            </a:r>
            <a:endParaRPr lang="tr-TR" sz="5000" dirty="0">
              <a:solidFill>
                <a:srgbClr val="E4761E"/>
              </a:solidFill>
              <a:latin typeface="Arial" panose="020B0604020202020204" pitchFamily="34" charset="0"/>
              <a:cs typeface="Arial" panose="020B0604020202020204" pitchFamily="34" charset="0"/>
            </a:endParaRPr>
          </a:p>
        </p:txBody>
      </p:sp>
      <p:graphicFrame>
        <p:nvGraphicFramePr>
          <p:cNvPr id="7" name="Diagram 6"/>
          <p:cNvGraphicFramePr/>
          <p:nvPr>
            <p:extLst>
              <p:ext uri="{D42A27DB-BD31-4B8C-83A1-F6EECF244321}">
                <p14:modId xmlns:p14="http://schemas.microsoft.com/office/powerpoint/2010/main" val="1982533856"/>
              </p:ext>
            </p:extLst>
          </p:nvPr>
        </p:nvGraphicFramePr>
        <p:xfrm>
          <a:off x="2211387" y="3697287"/>
          <a:ext cx="13411200" cy="266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407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Screen Shot 2017-06-05 at 21.33.20.png"/>
          <p:cNvPicPr>
            <a:picLocks noGrp="1" noChangeAspect="1"/>
          </p:cNvPicPr>
          <p:nvPr>
            <p:ph type="pic" sz="quarter" idx="10"/>
          </p:nvPr>
        </p:nvPicPr>
        <p:blipFill>
          <a:blip r:embed="rId3"/>
          <a:srcRect t="5366" b="5366"/>
          <a:stretch>
            <a:fillRect/>
          </a:stretch>
        </p:blipFill>
        <p:spPr>
          <a:prstGeom prst="rect">
            <a:avLst/>
          </a:prstGeom>
        </p:spPr>
      </p:pic>
      <p:sp>
        <p:nvSpPr>
          <p:cNvPr id="6" name="Rectangle 5"/>
          <p:cNvSpPr/>
          <p:nvPr/>
        </p:nvSpPr>
        <p:spPr>
          <a:xfrm>
            <a:off x="2" y="585482"/>
            <a:ext cx="16490403" cy="1031214"/>
          </a:xfrm>
          <a:prstGeom prst="rect">
            <a:avLst/>
          </a:prstGeom>
          <a:solidFill>
            <a:schemeClr val="accent5">
              <a:lumMod val="60000"/>
              <a:lumOff val="4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199"/>
          </a:p>
        </p:txBody>
      </p:sp>
      <p:sp>
        <p:nvSpPr>
          <p:cNvPr id="16" name="TextBox 15"/>
          <p:cNvSpPr txBox="1"/>
          <p:nvPr/>
        </p:nvSpPr>
        <p:spPr>
          <a:xfrm>
            <a:off x="4268787" y="682913"/>
            <a:ext cx="12005593" cy="861774"/>
          </a:xfrm>
          <a:prstGeom prst="rect">
            <a:avLst/>
          </a:prstGeom>
          <a:noFill/>
        </p:spPr>
        <p:txBody>
          <a:bodyPr wrap="square" rtlCol="0">
            <a:spAutoFit/>
          </a:bodyPr>
          <a:lstStyle/>
          <a:p>
            <a:pPr algn="r"/>
            <a:r>
              <a:rPr lang="en-AU" sz="5000" dirty="0">
                <a:solidFill>
                  <a:srgbClr val="E4761E"/>
                </a:solidFill>
                <a:latin typeface="+mj-lt"/>
              </a:rPr>
              <a:t>CARE Rapid Gender Analysis 2013- 2017</a:t>
            </a:r>
            <a:endParaRPr lang="tr-TR" sz="5000" dirty="0">
              <a:solidFill>
                <a:srgbClr val="E4761E"/>
              </a:solidFill>
              <a:latin typeface="+mj-lt"/>
            </a:endParaRPr>
          </a:p>
        </p:txBody>
      </p:sp>
    </p:spTree>
    <p:extLst>
      <p:ext uri="{BB962C8B-B14F-4D97-AF65-F5344CB8AC3E}">
        <p14:creationId xmlns:p14="http://schemas.microsoft.com/office/powerpoint/2010/main" val="156691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516187" y="3468687"/>
            <a:ext cx="12877800" cy="1569660"/>
          </a:xfrm>
          <a:prstGeom prst="rect">
            <a:avLst/>
          </a:prstGeom>
          <a:noFill/>
        </p:spPr>
        <p:txBody>
          <a:bodyPr wrap="square" rtlCol="0">
            <a:spAutoFit/>
          </a:bodyPr>
          <a:lstStyle/>
          <a:p>
            <a:pPr algn="ctr"/>
            <a:r>
              <a:rPr lang="en-US" sz="9600" b="1" dirty="0">
                <a:solidFill>
                  <a:schemeClr val="accent3"/>
                </a:solidFill>
                <a:latin typeface="Arial" panose="020B0604020202020204" pitchFamily="34" charset="0"/>
                <a:cs typeface="Arial" panose="020B0604020202020204" pitchFamily="34" charset="0"/>
              </a:rPr>
              <a:t>How does RGA work?</a:t>
            </a:r>
          </a:p>
          <a:p>
            <a:pPr algn="ctr"/>
            <a:endParaRPr lang="tr-TR" sz="96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128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360853069"/>
              </p:ext>
            </p:extLst>
          </p:nvPr>
        </p:nvGraphicFramePr>
        <p:xfrm>
          <a:off x="1296987" y="1106487"/>
          <a:ext cx="15468600" cy="792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4969123" y="610905"/>
            <a:ext cx="8136904" cy="861774"/>
          </a:xfrm>
          <a:prstGeom prst="rect">
            <a:avLst/>
          </a:prstGeom>
          <a:noFill/>
        </p:spPr>
        <p:txBody>
          <a:bodyPr wrap="square" rtlCol="0">
            <a:spAutoFit/>
          </a:bodyPr>
          <a:lstStyle/>
          <a:p>
            <a:pPr algn="ctr"/>
            <a:r>
              <a:rPr lang="en-AU" sz="5000" dirty="0">
                <a:solidFill>
                  <a:srgbClr val="E4761E"/>
                </a:solidFill>
                <a:latin typeface="+mj-lt"/>
              </a:rPr>
              <a:t>Five Step Process</a:t>
            </a:r>
            <a:endParaRPr lang="tr-TR" sz="5000" dirty="0">
              <a:solidFill>
                <a:srgbClr val="E4761E"/>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116387" y="2935287"/>
            <a:ext cx="13100520" cy="2123658"/>
          </a:xfrm>
          <a:prstGeom prst="rect">
            <a:avLst/>
          </a:prstGeom>
          <a:noFill/>
        </p:spPr>
        <p:txBody>
          <a:bodyPr wrap="square" rtlCol="0">
            <a:spAutoFit/>
          </a:bodyPr>
          <a:lstStyle/>
          <a:p>
            <a:pPr marL="742950" indent="-742950">
              <a:buFont typeface="+mj-lt"/>
              <a:buAutoNum type="arabicPeriod"/>
            </a:pPr>
            <a:r>
              <a:rPr lang="en-AU" sz="4400" b="1" dirty="0">
                <a:solidFill>
                  <a:srgbClr val="E4761E"/>
                </a:solidFill>
                <a:latin typeface="Arial" panose="020B0604020202020204" pitchFamily="34" charset="0"/>
                <a:cs typeface="Arial" panose="020B0604020202020204" pitchFamily="34" charset="0"/>
              </a:rPr>
              <a:t>Find</a:t>
            </a:r>
            <a:r>
              <a:rPr lang="en-AU" sz="4400" dirty="0">
                <a:solidFill>
                  <a:srgbClr val="E4761E"/>
                </a:solidFill>
                <a:latin typeface="Arial" panose="020B0604020202020204" pitchFamily="34" charset="0"/>
                <a:cs typeface="Arial" panose="020B0604020202020204" pitchFamily="34" charset="0"/>
              </a:rPr>
              <a:t> available data that is disaggregated by sex and age, and existing analysis on gender relations. </a:t>
            </a:r>
            <a:endParaRPr lang="tr-TR" sz="4400" dirty="0">
              <a:solidFill>
                <a:srgbClr val="E4761E"/>
              </a:solidFill>
              <a:latin typeface="Arial" panose="020B0604020202020204" pitchFamily="34" charset="0"/>
              <a:cs typeface="Arial" panose="020B0604020202020204" pitchFamily="34" charset="0"/>
            </a:endParaRPr>
          </a:p>
        </p:txBody>
      </p:sp>
      <p:pic>
        <p:nvPicPr>
          <p:cNvPr id="8" name="Picture 7" descr="magnify-icon.png"/>
          <p:cNvPicPr>
            <a:picLocks noChangeAspect="1"/>
          </p:cNvPicPr>
          <p:nvPr/>
        </p:nvPicPr>
        <p:blipFill>
          <a:blip r:embed="rId3"/>
          <a:stretch>
            <a:fillRect/>
          </a:stretch>
        </p:blipFill>
        <p:spPr>
          <a:xfrm>
            <a:off x="1373187" y="2935287"/>
            <a:ext cx="2330450" cy="2268961"/>
          </a:xfrm>
          <a:prstGeom prst="rect">
            <a:avLst/>
          </a:prstGeom>
        </p:spPr>
      </p:pic>
      <p:sp>
        <p:nvSpPr>
          <p:cNvPr id="4" name="TextBox 3"/>
          <p:cNvSpPr txBox="1"/>
          <p:nvPr/>
        </p:nvSpPr>
        <p:spPr>
          <a:xfrm>
            <a:off x="4192587" y="5068887"/>
            <a:ext cx="12877800" cy="584776"/>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53367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13 at 11.23.13.png"/>
          <p:cNvPicPr>
            <a:picLocks noChangeAspect="1"/>
          </p:cNvPicPr>
          <p:nvPr/>
        </p:nvPicPr>
        <p:blipFill>
          <a:blip r:embed="rId3"/>
          <a:stretch>
            <a:fillRect/>
          </a:stretch>
        </p:blipFill>
        <p:spPr>
          <a:xfrm>
            <a:off x="915987" y="2935287"/>
            <a:ext cx="2501900" cy="2017661"/>
          </a:xfrm>
          <a:prstGeom prst="rect">
            <a:avLst/>
          </a:prstGeom>
        </p:spPr>
      </p:pic>
      <p:sp>
        <p:nvSpPr>
          <p:cNvPr id="16" name="TextBox 15"/>
          <p:cNvSpPr txBox="1"/>
          <p:nvPr/>
        </p:nvSpPr>
        <p:spPr>
          <a:xfrm>
            <a:off x="4116387" y="2935287"/>
            <a:ext cx="13100520" cy="1446550"/>
          </a:xfrm>
          <a:prstGeom prst="rect">
            <a:avLst/>
          </a:prstGeom>
          <a:noFill/>
        </p:spPr>
        <p:txBody>
          <a:bodyPr wrap="square" rtlCol="0">
            <a:spAutoFit/>
          </a:bodyPr>
          <a:lstStyle/>
          <a:p>
            <a:pPr marL="742950" indent="-742950"/>
            <a:r>
              <a:rPr lang="en-AU" sz="4400" b="1" dirty="0">
                <a:solidFill>
                  <a:srgbClr val="E4761E"/>
                </a:solidFill>
                <a:latin typeface="Arial" panose="020B0604020202020204" pitchFamily="34" charset="0"/>
                <a:cs typeface="Arial" panose="020B0604020202020204" pitchFamily="34" charset="0"/>
              </a:rPr>
              <a:t>2. Collect</a:t>
            </a:r>
            <a:r>
              <a:rPr lang="en-AU" sz="4400" dirty="0">
                <a:solidFill>
                  <a:srgbClr val="E4761E"/>
                </a:solidFill>
                <a:latin typeface="Arial" panose="020B0604020202020204" pitchFamily="34" charset="0"/>
                <a:cs typeface="Arial" panose="020B0604020202020204" pitchFamily="34" charset="0"/>
              </a:rPr>
              <a:t> additional data by sex and age through gender assessments. </a:t>
            </a:r>
            <a:endParaRPr lang="tr-TR" sz="4400" dirty="0">
              <a:solidFill>
                <a:srgbClr val="E4761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367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787" y="2859087"/>
            <a:ext cx="1927277" cy="2161965"/>
          </a:xfrm>
          <a:prstGeom prst="rect">
            <a:avLst/>
          </a:prstGeom>
        </p:spPr>
      </p:pic>
      <p:sp>
        <p:nvSpPr>
          <p:cNvPr id="16" name="TextBox 15"/>
          <p:cNvSpPr txBox="1"/>
          <p:nvPr/>
        </p:nvSpPr>
        <p:spPr>
          <a:xfrm>
            <a:off x="4116387" y="2935287"/>
            <a:ext cx="13100520" cy="2123658"/>
          </a:xfrm>
          <a:prstGeom prst="rect">
            <a:avLst/>
          </a:prstGeom>
          <a:noFill/>
        </p:spPr>
        <p:txBody>
          <a:bodyPr wrap="square" rtlCol="0">
            <a:spAutoFit/>
          </a:bodyPr>
          <a:lstStyle/>
          <a:p>
            <a:pPr marL="742950" indent="-742950"/>
            <a:r>
              <a:rPr lang="en-AU" sz="4400" b="1" dirty="0">
                <a:solidFill>
                  <a:srgbClr val="E4761E"/>
                </a:solidFill>
                <a:latin typeface="Arial" panose="020B0604020202020204" pitchFamily="34" charset="0"/>
                <a:cs typeface="Arial" panose="020B0604020202020204" pitchFamily="34" charset="0"/>
              </a:rPr>
              <a:t>3. Analyse</a:t>
            </a:r>
            <a:r>
              <a:rPr lang="en-AU" sz="4400" dirty="0">
                <a:solidFill>
                  <a:srgbClr val="E4761E"/>
                </a:solidFill>
                <a:latin typeface="Arial" panose="020B0604020202020204" pitchFamily="34" charset="0"/>
                <a:cs typeface="Arial" panose="020B0604020202020204" pitchFamily="34" charset="0"/>
              </a:rPr>
              <a:t> sex and age disaggregated data by comparing existing information with the results of the gender assessments. </a:t>
            </a:r>
            <a:endParaRPr lang="tr-TR" sz="4400" dirty="0">
              <a:solidFill>
                <a:srgbClr val="E4761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367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riting-icon.png"/>
          <p:cNvPicPr>
            <a:picLocks noChangeAspect="1"/>
          </p:cNvPicPr>
          <p:nvPr/>
        </p:nvPicPr>
        <p:blipFill>
          <a:blip r:embed="rId3"/>
          <a:stretch>
            <a:fillRect/>
          </a:stretch>
        </p:blipFill>
        <p:spPr>
          <a:xfrm>
            <a:off x="1068387" y="2630487"/>
            <a:ext cx="2723520" cy="2673350"/>
          </a:xfrm>
          <a:prstGeom prst="rect">
            <a:avLst/>
          </a:prstGeom>
        </p:spPr>
      </p:pic>
      <p:sp>
        <p:nvSpPr>
          <p:cNvPr id="16" name="TextBox 15"/>
          <p:cNvSpPr txBox="1"/>
          <p:nvPr/>
        </p:nvSpPr>
        <p:spPr>
          <a:xfrm>
            <a:off x="4116387" y="2935287"/>
            <a:ext cx="13100520" cy="1446550"/>
          </a:xfrm>
          <a:prstGeom prst="rect">
            <a:avLst/>
          </a:prstGeom>
          <a:noFill/>
        </p:spPr>
        <p:txBody>
          <a:bodyPr wrap="square" rtlCol="0">
            <a:spAutoFit/>
          </a:bodyPr>
          <a:lstStyle/>
          <a:p>
            <a:pPr marL="742950" indent="-742950"/>
            <a:r>
              <a:rPr lang="en-AU" sz="4400" b="1" dirty="0">
                <a:solidFill>
                  <a:srgbClr val="E4761E"/>
                </a:solidFill>
                <a:latin typeface="Arial" panose="020B0604020202020204" pitchFamily="34" charset="0"/>
                <a:cs typeface="Arial" panose="020B0604020202020204" pitchFamily="34" charset="0"/>
              </a:rPr>
              <a:t>4. Write</a:t>
            </a:r>
            <a:r>
              <a:rPr lang="en-AU" sz="4400" dirty="0">
                <a:solidFill>
                  <a:srgbClr val="E4761E"/>
                </a:solidFill>
                <a:latin typeface="Arial" panose="020B0604020202020204" pitchFamily="34" charset="0"/>
                <a:cs typeface="Arial" panose="020B0604020202020204" pitchFamily="34" charset="0"/>
              </a:rPr>
              <a:t> practical recommendation for humanitarian action based on the analysis</a:t>
            </a:r>
            <a:endParaRPr lang="tr-TR" sz="4400" dirty="0">
              <a:solidFill>
                <a:srgbClr val="E4761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367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8387" y="2859087"/>
            <a:ext cx="2209800" cy="2209800"/>
          </a:xfrm>
          <a:prstGeom prst="rect">
            <a:avLst/>
          </a:prstGeom>
        </p:spPr>
      </p:pic>
      <p:sp>
        <p:nvSpPr>
          <p:cNvPr id="16" name="TextBox 15"/>
          <p:cNvSpPr txBox="1"/>
          <p:nvPr/>
        </p:nvSpPr>
        <p:spPr>
          <a:xfrm>
            <a:off x="4116387" y="2935287"/>
            <a:ext cx="13100520" cy="769441"/>
          </a:xfrm>
          <a:prstGeom prst="rect">
            <a:avLst/>
          </a:prstGeom>
          <a:noFill/>
        </p:spPr>
        <p:txBody>
          <a:bodyPr wrap="square" rtlCol="0">
            <a:spAutoFit/>
          </a:bodyPr>
          <a:lstStyle/>
          <a:p>
            <a:pPr marL="742950" indent="-742950"/>
            <a:r>
              <a:rPr lang="en-AU" sz="4400" b="1" dirty="0">
                <a:solidFill>
                  <a:srgbClr val="E4761E"/>
                </a:solidFill>
                <a:latin typeface="Arial" panose="020B0604020202020204" pitchFamily="34" charset="0"/>
                <a:cs typeface="Arial" panose="020B0604020202020204" pitchFamily="34" charset="0"/>
              </a:rPr>
              <a:t>5. Share</a:t>
            </a:r>
            <a:r>
              <a:rPr lang="en-AU" sz="4400" dirty="0">
                <a:solidFill>
                  <a:srgbClr val="E4761E"/>
                </a:solidFill>
                <a:latin typeface="Arial" panose="020B0604020202020204" pitchFamily="34" charset="0"/>
                <a:cs typeface="Arial" panose="020B0604020202020204" pitchFamily="34" charset="0"/>
              </a:rPr>
              <a:t> Rapid Gender Analysis with other actors </a:t>
            </a:r>
            <a:endParaRPr lang="tr-TR" sz="4400" dirty="0">
              <a:solidFill>
                <a:srgbClr val="E4761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367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516187" y="3087687"/>
            <a:ext cx="12877800" cy="1569660"/>
          </a:xfrm>
          <a:prstGeom prst="rect">
            <a:avLst/>
          </a:prstGeom>
          <a:noFill/>
        </p:spPr>
        <p:txBody>
          <a:bodyPr wrap="square" rtlCol="0">
            <a:spAutoFit/>
          </a:bodyPr>
          <a:lstStyle/>
          <a:p>
            <a:pPr algn="ctr"/>
            <a:r>
              <a:rPr lang="en-US" sz="9600" b="1" dirty="0">
                <a:solidFill>
                  <a:schemeClr val="accent3"/>
                </a:solidFill>
                <a:latin typeface="Arial" panose="020B0604020202020204" pitchFamily="34" charset="0"/>
                <a:cs typeface="Arial" panose="020B0604020202020204" pitchFamily="34" charset="0"/>
              </a:rPr>
              <a:t>When is it done?</a:t>
            </a:r>
          </a:p>
          <a:p>
            <a:pPr algn="ctr"/>
            <a:endParaRPr lang="tr-TR" sz="96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128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280382" y="0"/>
            <a:ext cx="15547499" cy="1715029"/>
          </a:xfrm>
        </p:spPr>
        <p:txBody>
          <a:bodyPr/>
          <a:lstStyle/>
          <a:p>
            <a:pPr eaLnBrk="1" hangingPunct="1"/>
            <a:br>
              <a:rPr i="1" dirty="0"/>
            </a:br>
            <a:r>
              <a:rPr lang="en-US" dirty="0"/>
              <a:t>RGA</a:t>
            </a:r>
            <a:r>
              <a:rPr dirty="0"/>
              <a:t> in Humanitarian Response</a:t>
            </a:r>
            <a:r>
              <a:rPr lang="en-US" dirty="0"/>
              <a:t> Cycle</a:t>
            </a:r>
          </a:p>
        </p:txBody>
      </p:sp>
      <p:graphicFrame>
        <p:nvGraphicFramePr>
          <p:cNvPr id="5" name="Diagram 4"/>
          <p:cNvGraphicFramePr/>
          <p:nvPr/>
        </p:nvGraphicFramePr>
        <p:xfrm>
          <a:off x="914559" y="2286706"/>
          <a:ext cx="16462058" cy="7088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01" name="Rectangle 6"/>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300">
                <a:solidFill>
                  <a:schemeClr val="tx1"/>
                </a:solidFill>
                <a:latin typeface="Times New Roman" pitchFamily="18" charset="0"/>
              </a:defRPr>
            </a:lvl1pPr>
            <a:lvl2pPr marL="1326983" indent="-510378" eaLnBrk="0" hangingPunct="0">
              <a:defRPr sz="4300">
                <a:solidFill>
                  <a:schemeClr val="tx1"/>
                </a:solidFill>
                <a:latin typeface="Times New Roman" pitchFamily="18" charset="0"/>
              </a:defRPr>
            </a:lvl2pPr>
            <a:lvl3pPr marL="2041512" indent="-408302" eaLnBrk="0" hangingPunct="0">
              <a:defRPr sz="4300">
                <a:solidFill>
                  <a:schemeClr val="tx1"/>
                </a:solidFill>
                <a:latin typeface="Times New Roman" pitchFamily="18" charset="0"/>
              </a:defRPr>
            </a:lvl3pPr>
            <a:lvl4pPr marL="2858117" indent="-408302" eaLnBrk="0" hangingPunct="0">
              <a:defRPr sz="4300">
                <a:solidFill>
                  <a:schemeClr val="tx1"/>
                </a:solidFill>
                <a:latin typeface="Times New Roman" pitchFamily="18" charset="0"/>
              </a:defRPr>
            </a:lvl4pPr>
            <a:lvl5pPr marL="3674722" indent="-408302" eaLnBrk="0" hangingPunct="0">
              <a:defRPr sz="4300">
                <a:solidFill>
                  <a:schemeClr val="tx1"/>
                </a:solidFill>
                <a:latin typeface="Times New Roman" pitchFamily="18" charset="0"/>
              </a:defRPr>
            </a:lvl5pPr>
            <a:lvl6pPr marL="4491327" indent="-408302" eaLnBrk="0" fontAlgn="base" hangingPunct="0">
              <a:spcBef>
                <a:spcPct val="0"/>
              </a:spcBef>
              <a:spcAft>
                <a:spcPct val="0"/>
              </a:spcAft>
              <a:defRPr sz="4300">
                <a:solidFill>
                  <a:schemeClr val="tx1"/>
                </a:solidFill>
                <a:latin typeface="Times New Roman" pitchFamily="18" charset="0"/>
              </a:defRPr>
            </a:lvl6pPr>
            <a:lvl7pPr marL="5307932" indent="-408302" eaLnBrk="0" fontAlgn="base" hangingPunct="0">
              <a:spcBef>
                <a:spcPct val="0"/>
              </a:spcBef>
              <a:spcAft>
                <a:spcPct val="0"/>
              </a:spcAft>
              <a:defRPr sz="4300">
                <a:solidFill>
                  <a:schemeClr val="tx1"/>
                </a:solidFill>
                <a:latin typeface="Times New Roman" pitchFamily="18" charset="0"/>
              </a:defRPr>
            </a:lvl7pPr>
            <a:lvl8pPr marL="6124537" indent="-408302" eaLnBrk="0" fontAlgn="base" hangingPunct="0">
              <a:spcBef>
                <a:spcPct val="0"/>
              </a:spcBef>
              <a:spcAft>
                <a:spcPct val="0"/>
              </a:spcAft>
              <a:defRPr sz="4300">
                <a:solidFill>
                  <a:schemeClr val="tx1"/>
                </a:solidFill>
                <a:latin typeface="Times New Roman" pitchFamily="18" charset="0"/>
              </a:defRPr>
            </a:lvl8pPr>
            <a:lvl9pPr marL="6941142" indent="-408302" eaLnBrk="0" fontAlgn="base" hangingPunct="0">
              <a:spcBef>
                <a:spcPct val="0"/>
              </a:spcBef>
              <a:spcAft>
                <a:spcPct val="0"/>
              </a:spcAft>
              <a:defRPr sz="4300">
                <a:solidFill>
                  <a:schemeClr val="tx1"/>
                </a:solidFill>
                <a:latin typeface="Times New Roman" pitchFamily="18" charset="0"/>
              </a:defRPr>
            </a:lvl9pPr>
          </a:lstStyle>
          <a:p>
            <a:pPr eaLnBrk="1" hangingPunct="1"/>
            <a:fld id="{62985B8D-0172-4912-A0BB-CC0E1148BCB0}" type="slidenum">
              <a:rPr lang="en-GB" sz="2500" smtClean="0">
                <a:solidFill>
                  <a:schemeClr val="bg1"/>
                </a:solidFill>
                <a:latin typeface="Articulate Light" pitchFamily="2" charset="0"/>
              </a:rPr>
              <a:pPr eaLnBrk="1" hangingPunct="1"/>
              <a:t>14</a:t>
            </a:fld>
            <a:endParaRPr lang="en-GB" sz="2500" dirty="0">
              <a:solidFill>
                <a:schemeClr val="bg1"/>
              </a:solidFill>
              <a:latin typeface="Articulate Light" pitchFamily="2" charset="0"/>
            </a:endParaRPr>
          </a:p>
        </p:txBody>
      </p:sp>
      <p:sp>
        <p:nvSpPr>
          <p:cNvPr id="6" name="TextBox 5"/>
          <p:cNvSpPr txBox="1"/>
          <p:nvPr/>
        </p:nvSpPr>
        <p:spPr>
          <a:xfrm>
            <a:off x="6859191" y="4287619"/>
            <a:ext cx="4979264" cy="826635"/>
          </a:xfrm>
          <a:prstGeom prst="rect">
            <a:avLst/>
          </a:prstGeom>
          <a:noFill/>
        </p:spPr>
        <p:txBody>
          <a:bodyPr wrap="square" lIns="163321" tIns="81660" rIns="163321" bIns="81660" rtlCol="0">
            <a:spAutoFit/>
          </a:bodyPr>
          <a:lstStyle/>
          <a:p>
            <a:pPr algn="ctr"/>
            <a:endParaRPr lang="en-US" sz="4300" b="1" dirty="0">
              <a:solidFill>
                <a:srgbClr val="FFFFFF"/>
              </a:solidFill>
              <a:latin typeface="+mj-lt"/>
            </a:endParaRPr>
          </a:p>
          <a:p>
            <a:pPr algn="ctr"/>
            <a:endParaRPr lang="en-US" sz="4300" b="1" dirty="0">
              <a:latin typeface="+mj-lt"/>
            </a:endParaRPr>
          </a:p>
        </p:txBody>
      </p:sp>
      <p:sp>
        <p:nvSpPr>
          <p:cNvPr id="7" name="TextBox 6"/>
          <p:cNvSpPr txBox="1"/>
          <p:nvPr/>
        </p:nvSpPr>
        <p:spPr>
          <a:xfrm>
            <a:off x="7500351" y="4980330"/>
            <a:ext cx="3822758" cy="1826908"/>
          </a:xfrm>
          <a:prstGeom prst="rect">
            <a:avLst/>
          </a:prstGeom>
          <a:noFill/>
          <a:ln>
            <a:noFill/>
          </a:ln>
        </p:spPr>
        <p:txBody>
          <a:bodyPr wrap="square" lIns="163321" tIns="81660" rIns="163321" bIns="81660" rtlCol="0">
            <a:spAutoFit/>
          </a:bodyPr>
          <a:lstStyle/>
          <a:p>
            <a:pPr algn="ctr"/>
            <a:r>
              <a:rPr lang="en-US" sz="3600" b="1" dirty="0">
                <a:solidFill>
                  <a:srgbClr val="FFFFFF"/>
                </a:solidFill>
                <a:latin typeface="Arial"/>
                <a:cs typeface="Arial"/>
              </a:rPr>
              <a:t>Gender in Humanitarian Response</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592387" y="2935287"/>
            <a:ext cx="12877800" cy="1569660"/>
          </a:xfrm>
          <a:prstGeom prst="rect">
            <a:avLst/>
          </a:prstGeom>
          <a:noFill/>
        </p:spPr>
        <p:txBody>
          <a:bodyPr wrap="square" rtlCol="0">
            <a:spAutoFit/>
          </a:bodyPr>
          <a:lstStyle/>
          <a:p>
            <a:pPr algn="ctr"/>
            <a:r>
              <a:rPr lang="en-US" sz="9600" b="1" dirty="0">
                <a:solidFill>
                  <a:schemeClr val="accent3"/>
                </a:solidFill>
                <a:latin typeface="Arial" panose="020B0604020202020204" pitchFamily="34" charset="0"/>
                <a:cs typeface="Arial" panose="020B0604020202020204" pitchFamily="34" charset="0"/>
              </a:rPr>
              <a:t>What is available?</a:t>
            </a:r>
          </a:p>
          <a:p>
            <a:pPr algn="ctr"/>
            <a:endParaRPr lang="tr-TR" sz="96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128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6-14 at 12.04.58.png"/>
          <p:cNvPicPr>
            <a:picLocks noChangeAspect="1"/>
          </p:cNvPicPr>
          <p:nvPr/>
        </p:nvPicPr>
        <p:blipFill>
          <a:blip r:embed="rId3"/>
          <a:stretch>
            <a:fillRect/>
          </a:stretch>
        </p:blipFill>
        <p:spPr>
          <a:xfrm>
            <a:off x="6707187" y="2249487"/>
            <a:ext cx="3810000" cy="5372100"/>
          </a:xfrm>
          <a:prstGeom prst="rect">
            <a:avLst/>
          </a:prstGeom>
        </p:spPr>
      </p:pic>
      <p:pic>
        <p:nvPicPr>
          <p:cNvPr id="4" name="Picture 3" descr="Screen Shot 2017-06-05 at 21.16.13.png"/>
          <p:cNvPicPr>
            <a:picLocks noChangeAspect="1"/>
          </p:cNvPicPr>
          <p:nvPr/>
        </p:nvPicPr>
        <p:blipFill>
          <a:blip r:embed="rId4"/>
          <a:stretch>
            <a:fillRect/>
          </a:stretch>
        </p:blipFill>
        <p:spPr>
          <a:xfrm>
            <a:off x="1982787" y="2249487"/>
            <a:ext cx="3822700" cy="5410200"/>
          </a:xfrm>
          <a:prstGeom prst="rect">
            <a:avLst/>
          </a:prstGeom>
        </p:spPr>
      </p:pic>
      <p:pic>
        <p:nvPicPr>
          <p:cNvPr id="5" name="Picture 4" descr="Screen Shot 2017-06-14 at 12.15.29.png"/>
          <p:cNvPicPr>
            <a:picLocks noChangeAspect="1"/>
          </p:cNvPicPr>
          <p:nvPr/>
        </p:nvPicPr>
        <p:blipFill>
          <a:blip r:embed="rId5"/>
          <a:stretch>
            <a:fillRect/>
          </a:stretch>
        </p:blipFill>
        <p:spPr>
          <a:xfrm>
            <a:off x="11431587" y="2249487"/>
            <a:ext cx="3835400" cy="5384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 y="6199073"/>
            <a:ext cx="18291174" cy="1015663"/>
          </a:xfrm>
          <a:prstGeom prst="rect">
            <a:avLst/>
          </a:prstGeom>
          <a:noFill/>
        </p:spPr>
        <p:txBody>
          <a:bodyPr wrap="square" rtlCol="0">
            <a:spAutoFit/>
          </a:bodyPr>
          <a:lstStyle/>
          <a:p>
            <a:pPr algn="ctr"/>
            <a:r>
              <a:rPr lang="en-AU" sz="6000" dirty="0">
                <a:solidFill>
                  <a:srgbClr val="E4761E"/>
                </a:solidFill>
                <a:latin typeface="Arial" panose="020B0604020202020204" pitchFamily="34" charset="0"/>
                <a:cs typeface="Arial" panose="020B0604020202020204" pitchFamily="34" charset="0"/>
              </a:rPr>
              <a:t>Find out more</a:t>
            </a:r>
            <a:endParaRPr lang="tr-TR" sz="6000" dirty="0">
              <a:solidFill>
                <a:srgbClr val="E4761E"/>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1451" y="2067751"/>
            <a:ext cx="2513861" cy="3149344"/>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0588" y="7993357"/>
            <a:ext cx="608114" cy="608114"/>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7412" y="7992914"/>
            <a:ext cx="608114" cy="605435"/>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44236" y="7993357"/>
            <a:ext cx="608114" cy="608114"/>
          </a:xfrm>
          <a:prstGeom prst="rect">
            <a:avLst/>
          </a:prstGeom>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47964" y="7989832"/>
            <a:ext cx="589405" cy="586820"/>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30830" y="7991205"/>
            <a:ext cx="595107" cy="595107"/>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620342" y="7989920"/>
            <a:ext cx="595107" cy="587345"/>
          </a:xfrm>
          <a:prstGeom prst="rect">
            <a:avLst/>
          </a:prstGeom>
        </p:spPr>
      </p:pic>
    </p:spTree>
    <p:extLst>
      <p:ext uri="{BB962C8B-B14F-4D97-AF65-F5344CB8AC3E}">
        <p14:creationId xmlns:p14="http://schemas.microsoft.com/office/powerpoint/2010/main" val="364095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theme/theme1.xml><?xml version="1.0" encoding="utf-8"?>
<a:theme xmlns:a="http://schemas.openxmlformats.org/drawingml/2006/main" name="Custom Design">
  <a:themeElements>
    <a:clrScheme name="CARE Colour Palette">
      <a:dk1>
        <a:srgbClr val="E4761E"/>
      </a:dk1>
      <a:lt1>
        <a:srgbClr val="FFFFFF"/>
      </a:lt1>
      <a:dk2>
        <a:srgbClr val="E4761E"/>
      </a:dk2>
      <a:lt2>
        <a:srgbClr val="E4761E"/>
      </a:lt2>
      <a:accent1>
        <a:srgbClr val="D8D8D8"/>
      </a:accent1>
      <a:accent2>
        <a:srgbClr val="FAC08F"/>
      </a:accent2>
      <a:accent3>
        <a:srgbClr val="E4761E"/>
      </a:accent3>
      <a:accent4>
        <a:srgbClr val="A5A5A5"/>
      </a:accent4>
      <a:accent5>
        <a:srgbClr val="E4761E"/>
      </a:accent5>
      <a:accent6>
        <a:srgbClr val="7F7F7F"/>
      </a:accent6>
      <a:hlink>
        <a:srgbClr val="000000"/>
      </a:hlink>
      <a:folHlink>
        <a:srgbClr val="FFFFFF"/>
      </a:folHlink>
    </a:clrScheme>
    <a:fontScheme name="CARE Australia">
      <a:majorFont>
        <a:latin typeface="ITC Officina Sans Book"/>
        <a:ea typeface=""/>
        <a:cs typeface=""/>
      </a:majorFont>
      <a:minorFont>
        <a:latin typeface="ITC Officina Sans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14515</TotalTime>
  <Words>428</Words>
  <Application>Microsoft Macintosh PowerPoint</Application>
  <PresentationFormat>Custom</PresentationFormat>
  <Paragraphs>63</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Articulate Light</vt:lpstr>
      <vt:lpstr>Calibri</vt:lpstr>
      <vt:lpstr>ITC Officina Sans Book</vt:lpstr>
      <vt:lpstr>Novecento sans wide Book</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RGA in Humanitarian Response Cycle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Voxelflux</dc:creator>
  <cp:lastModifiedBy>Diana Wu</cp:lastModifiedBy>
  <cp:revision>382</cp:revision>
  <dcterms:created xsi:type="dcterms:W3CDTF">2017-06-14T01:18:28Z</dcterms:created>
  <dcterms:modified xsi:type="dcterms:W3CDTF">2019-05-15T20:59:47Z</dcterms:modified>
</cp:coreProperties>
</file>