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1"/>
  </p:notesMasterIdLst>
  <p:sldIdLst>
    <p:sldId id="493" r:id="rId6"/>
    <p:sldId id="261" r:id="rId7"/>
    <p:sldId id="264" r:id="rId8"/>
    <p:sldId id="266"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am Nasser" initials="MN"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6E1"/>
    <a:srgbClr val="FED7B4"/>
    <a:srgbClr val="EDE8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3FB89F-70D9-2000-B83F-F6DE1FC78928}" v="38" dt="2021-03-27T03:59:18.579"/>
    <p1510:client id="{F7C8C46D-851B-44D3-BA78-1B68D6690652}" v="35" dt="2019-12-09T20:25:09.1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5" d="100"/>
          <a:sy n="55" d="100"/>
        </p:scale>
        <p:origin x="75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2CB84-D4D3-47DB-8F99-92BD52042241}" type="datetimeFigureOut">
              <a:rPr lang="en-US" smtClean="0"/>
              <a:t>7/6/2022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40E1A-AF59-4510-BBE2-B89E67D0F1DC}" type="slidenum">
              <a:rPr lang="en-US" smtClean="0"/>
              <a:t>‹#›</a:t>
            </a:fld>
            <a:endParaRPr lang="en-US"/>
          </a:p>
        </p:txBody>
      </p:sp>
    </p:spTree>
    <p:extLst>
      <p:ext uri="{BB962C8B-B14F-4D97-AF65-F5344CB8AC3E}">
        <p14:creationId xmlns:p14="http://schemas.microsoft.com/office/powerpoint/2010/main" val="251717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defTabSz="457200"/>
            <a:endParaRPr lang="en-US" sz="1200" dirty="0">
              <a:solidFill>
                <a:schemeClr val="tx1"/>
              </a:solidFill>
              <a:latin typeface="Cambria" panose="02040503050406030204" pitchFamily="18" charset="0"/>
              <a:ea typeface="Cambria" panose="02040503050406030204" pitchFamily="18" charset="0"/>
              <a:cs typeface="+mn-cs"/>
            </a:endParaRPr>
          </a:p>
          <a:p>
            <a:pPr marL="0" indent="0" algn="l" defTabSz="457200"/>
            <a:endParaRPr lang="en-US" sz="1200" dirty="0">
              <a:solidFill>
                <a:schemeClr val="tx1"/>
              </a:solidFill>
              <a:latin typeface="Cambria" panose="02040503050406030204" pitchFamily="18" charset="0"/>
              <a:ea typeface="Cambria" panose="02040503050406030204" pitchFamily="18" charset="0"/>
              <a:cs typeface="+mn-cs"/>
            </a:endParaRPr>
          </a:p>
          <a:p>
            <a:pPr marL="0" indent="0" algn="l" defTabSz="457200"/>
            <a:endParaRPr lang="en-US" sz="1200" dirty="0">
              <a:solidFill>
                <a:schemeClr val="tx1"/>
              </a:solidFill>
              <a:latin typeface="Cambria" panose="02040503050406030204" pitchFamily="18" charset="0"/>
              <a:ea typeface="Cambria" panose="02040503050406030204" pitchFamily="18" charset="0"/>
              <a:cs typeface="+mn-cs"/>
            </a:endParaRPr>
          </a:p>
          <a:p>
            <a:pPr marL="0" indent="0" defTabSz="457200"/>
            <a:endParaRPr lang="en-US" sz="1200" dirty="0">
              <a:solidFill>
                <a:schemeClr val="tx1"/>
              </a:solidFill>
              <a:latin typeface="Cambria" panose="02040503050406030204" pitchFamily="18" charset="0"/>
              <a:ea typeface="Cambria" panose="02040503050406030204" pitchFamily="18" charset="0"/>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F9E58FD-95E1-4309-A9E2-75AACF79F5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727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8DFC-CB60-49D9-8790-96B0C4D217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E9382B-6474-43C7-9492-E9701E8F30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04CB1A-6C1D-4583-A34F-45275E43A46A}"/>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5" name="Footer Placeholder 4">
            <a:extLst>
              <a:ext uri="{FF2B5EF4-FFF2-40B4-BE49-F238E27FC236}">
                <a16:creationId xmlns:a16="http://schemas.microsoft.com/office/drawing/2014/main" id="{E7976DC6-D072-4DB8-AC48-265FCCD74A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D8851-07B6-428F-877B-9382ECA56585}"/>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3034707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04ED2-1EBF-46AC-90AF-BC299DE8EB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E0400D-3FA7-41A6-AA96-2701C1DCCC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E819B4-0D6A-4A41-A4E5-6DA0DF05BEBC}"/>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5" name="Footer Placeholder 4">
            <a:extLst>
              <a:ext uri="{FF2B5EF4-FFF2-40B4-BE49-F238E27FC236}">
                <a16:creationId xmlns:a16="http://schemas.microsoft.com/office/drawing/2014/main" id="{2DA27276-A753-40D7-A630-2CF030307C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11A71-22D8-4F44-87C4-438D5CE4A01C}"/>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3144542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022B-97A9-4213-B3D8-9C137B4DFC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8A0C54-77E3-4A1F-B3DC-70DD04E30F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6E0901-FE99-4BAA-99C6-AAE696D2EB69}"/>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5" name="Footer Placeholder 4">
            <a:extLst>
              <a:ext uri="{FF2B5EF4-FFF2-40B4-BE49-F238E27FC236}">
                <a16:creationId xmlns:a16="http://schemas.microsoft.com/office/drawing/2014/main" id="{11271ECB-9622-4BEE-8DEA-11E8417F06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F4C68-4CF0-47AB-BBFC-E1A81E49CF34}"/>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470655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CF241-B66D-4F30-A09E-28C4908F1A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D518F-61CC-401C-8B16-6B549FBB40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9C2045-2889-40F3-805F-6FD4189532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77C8B3-373D-437C-BC99-7907E4EFE309}"/>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6" name="Footer Placeholder 5">
            <a:extLst>
              <a:ext uri="{FF2B5EF4-FFF2-40B4-BE49-F238E27FC236}">
                <a16:creationId xmlns:a16="http://schemas.microsoft.com/office/drawing/2014/main" id="{F2FE6C89-9F5F-40EA-872F-34948468D8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B32831-4514-48DE-A431-3C5C31FEAE90}"/>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562564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F4B06-78CC-436B-85CB-90CF2B3F40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32B965-2427-4905-90CF-8C1FB1D008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AC6512-C261-4E61-A538-B01D893B61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E8AF33-A6CA-4380-9503-649573D28D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F39EE6-7D65-4A19-B897-4BAA04FB88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58B134-2652-4D51-8D7C-5372EBBF26D2}"/>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8" name="Footer Placeholder 7">
            <a:extLst>
              <a:ext uri="{FF2B5EF4-FFF2-40B4-BE49-F238E27FC236}">
                <a16:creationId xmlns:a16="http://schemas.microsoft.com/office/drawing/2014/main" id="{116E7B99-9698-4636-8AC6-74BB26F0F4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50179B-ABF7-40FF-A220-C12D37C24F76}"/>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1569726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C8D-20B1-46F7-946F-8CFA91552D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DDA8BB-3058-4C66-B374-2537B1262C41}"/>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4" name="Footer Placeholder 3">
            <a:extLst>
              <a:ext uri="{FF2B5EF4-FFF2-40B4-BE49-F238E27FC236}">
                <a16:creationId xmlns:a16="http://schemas.microsoft.com/office/drawing/2014/main" id="{ECEF98BA-1CD4-4B3F-AF32-EFD90A458B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CCFB6F-79AD-4A58-AE87-632E9CD68B09}"/>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91815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D832D5-9BA6-4BCC-BAFE-FEC7E9FCF85C}"/>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3" name="Footer Placeholder 2">
            <a:extLst>
              <a:ext uri="{FF2B5EF4-FFF2-40B4-BE49-F238E27FC236}">
                <a16:creationId xmlns:a16="http://schemas.microsoft.com/office/drawing/2014/main" id="{E4C5EF50-6D59-4E93-94B9-B99724442D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7CFCE1-4B40-4608-8F06-F92998A317DF}"/>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1566250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F7F9E-64B8-4AEF-B54E-AAD6AA2DD8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076A88-1BB2-42FA-8199-CDA3ACAEBB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04024B-5E39-409E-8E4E-D9B7DE034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46C3C-D116-49B3-9158-6C590E37AEC9}"/>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6" name="Footer Placeholder 5">
            <a:extLst>
              <a:ext uri="{FF2B5EF4-FFF2-40B4-BE49-F238E27FC236}">
                <a16:creationId xmlns:a16="http://schemas.microsoft.com/office/drawing/2014/main" id="{EDA70DA1-9642-494D-BD08-7D9F3B8DE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63A9D1-2BE7-4A60-AD4D-8918B019DF8A}"/>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2379334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B1217-FB2B-4092-BF7B-0CF5738DB3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2864CA-7487-4690-A895-CB9ADC9205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E81B55-831E-4641-B3A4-12E523F9E5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33208F-6905-4411-B2A5-41D45471DFBE}"/>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6" name="Footer Placeholder 5">
            <a:extLst>
              <a:ext uri="{FF2B5EF4-FFF2-40B4-BE49-F238E27FC236}">
                <a16:creationId xmlns:a16="http://schemas.microsoft.com/office/drawing/2014/main" id="{EF80EE73-BF28-400D-B669-9000EFC726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CA45E1-C4FA-4900-B598-67934CE40EF8}"/>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3284733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33916-20F2-42AB-8700-66BDC424B7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D21402-7BB6-4655-A66A-C5E384B6C0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EE276E-C144-456B-BCDC-50D5CA0F3B35}"/>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5" name="Footer Placeholder 4">
            <a:extLst>
              <a:ext uri="{FF2B5EF4-FFF2-40B4-BE49-F238E27FC236}">
                <a16:creationId xmlns:a16="http://schemas.microsoft.com/office/drawing/2014/main" id="{120228E7-985B-4C5A-92BC-2DA32339BE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41AEBD-20A6-4427-8A05-B9C17FC36017}"/>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249808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52ABCE-74CE-4566-A1DA-0C89BFB20B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A396AE-5A5E-4D82-A910-413C015441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4A4DF-9D59-4EB9-A4A3-02496F5ACA9B}"/>
              </a:ext>
            </a:extLst>
          </p:cNvPr>
          <p:cNvSpPr>
            <a:spLocks noGrp="1"/>
          </p:cNvSpPr>
          <p:nvPr>
            <p:ph type="dt" sz="half" idx="10"/>
          </p:nvPr>
        </p:nvSpPr>
        <p:spPr/>
        <p:txBody>
          <a:bodyPr/>
          <a:lstStyle/>
          <a:p>
            <a:fld id="{2DD5BA12-E538-4A2D-8FFD-583A650834D9}" type="datetimeFigureOut">
              <a:rPr lang="en-US" smtClean="0"/>
              <a:t>7/6/2022</a:t>
            </a:fld>
            <a:endParaRPr lang="en-US"/>
          </a:p>
        </p:txBody>
      </p:sp>
      <p:sp>
        <p:nvSpPr>
          <p:cNvPr id="5" name="Footer Placeholder 4">
            <a:extLst>
              <a:ext uri="{FF2B5EF4-FFF2-40B4-BE49-F238E27FC236}">
                <a16:creationId xmlns:a16="http://schemas.microsoft.com/office/drawing/2014/main" id="{9782D1C8-A230-42A0-A327-6B083F89D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15B16-EFA2-486C-8DF2-C0D51211BF7A}"/>
              </a:ext>
            </a:extLst>
          </p:cNvPr>
          <p:cNvSpPr>
            <a:spLocks noGrp="1"/>
          </p:cNvSpPr>
          <p:nvPr>
            <p:ph type="sldNum" sz="quarter" idx="12"/>
          </p:nvPr>
        </p:nvSpPr>
        <p:spPr/>
        <p:txBody>
          <a:bodyPr/>
          <a:lstStyle/>
          <a:p>
            <a:fld id="{3FB14387-A4DD-4B48-AAFF-5D1604A98ADF}" type="slidenum">
              <a:rPr lang="en-US" smtClean="0"/>
              <a:t>‹#›</a:t>
            </a:fld>
            <a:endParaRPr lang="en-US"/>
          </a:p>
        </p:txBody>
      </p:sp>
    </p:spTree>
    <p:extLst>
      <p:ext uri="{BB962C8B-B14F-4D97-AF65-F5344CB8AC3E}">
        <p14:creationId xmlns:p14="http://schemas.microsoft.com/office/powerpoint/2010/main" val="1806396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1_Title Slide Option 3">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82767" y="987552"/>
            <a:ext cx="8534400" cy="1371600"/>
          </a:xfrm>
        </p:spPr>
        <p:txBody>
          <a:bodyPr/>
          <a:lstStyle>
            <a:lvl1pPr algn="l">
              <a:defRPr sz="3400">
                <a:solidFill>
                  <a:srgbClr val="FFFFFF"/>
                </a:solidFill>
                <a:effectLst/>
              </a:defRPr>
            </a:lvl1pPr>
          </a:lstStyle>
          <a:p>
            <a:r>
              <a:rPr lang="en-US" dirty="0"/>
              <a:t>Click to edit Master title style</a:t>
            </a:r>
          </a:p>
        </p:txBody>
      </p:sp>
      <p:sp>
        <p:nvSpPr>
          <p:cNvPr id="3075" name="Rectangle 3"/>
          <p:cNvSpPr>
            <a:spLocks noGrp="1" noChangeArrowheads="1"/>
          </p:cNvSpPr>
          <p:nvPr>
            <p:ph type="subTitle" idx="1"/>
          </p:nvPr>
        </p:nvSpPr>
        <p:spPr>
          <a:xfrm>
            <a:off x="782767" y="2514600"/>
            <a:ext cx="8534400" cy="685800"/>
          </a:xfrm>
        </p:spPr>
        <p:txBody>
          <a:bodyPr/>
          <a:lstStyle>
            <a:lvl1pPr marL="0" indent="0" algn="l">
              <a:buFont typeface="Times" pitchFamily="-96" charset="0"/>
              <a:buNone/>
              <a:defRPr kumimoji="0" lang="en-US" sz="1800" b="0" i="0" u="none" strike="noStrike" kern="0" cap="none" spc="0" normalizeH="0" baseline="0" noProof="0" dirty="0">
                <a:ln>
                  <a:noFill/>
                </a:ln>
                <a:solidFill>
                  <a:srgbClr val="FFFFFF"/>
                </a:solidFill>
                <a:effectLst/>
                <a:uLnTx/>
                <a:uFillTx/>
                <a:latin typeface="Arial"/>
                <a:ea typeface="+mn-ea"/>
                <a:cs typeface="Arial"/>
              </a:defRPr>
            </a:lvl1pPr>
          </a:lstStyle>
          <a:p>
            <a:r>
              <a:rPr lang="en-US" dirty="0"/>
              <a:t>Click to edit Master subtitle style</a:t>
            </a:r>
          </a:p>
        </p:txBody>
      </p:sp>
    </p:spTree>
    <p:extLst>
      <p:ext uri="{BB962C8B-B14F-4D97-AF65-F5344CB8AC3E}">
        <p14:creationId xmlns:p14="http://schemas.microsoft.com/office/powerpoint/2010/main" val="205873483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609600" y="1371600"/>
            <a:ext cx="10972800" cy="4343400"/>
          </a:xfrm>
        </p:spPr>
        <p:txBody>
          <a:bodyPr/>
          <a:lstStyle>
            <a:lvl1pPr marL="228600" indent="-228600">
              <a:buFont typeface="Arial"/>
              <a:buChar char="•"/>
              <a:defRPr sz="2400" b="0" i="0">
                <a:latin typeface="Arial"/>
                <a:cs typeface="Arial"/>
              </a:defRPr>
            </a:lvl1pPr>
            <a:lvl2pPr marL="457200" indent="-228600">
              <a:buFont typeface="Arial"/>
              <a:buChar char="•"/>
              <a:defRPr sz="2000" b="0" i="0">
                <a:latin typeface="Arial"/>
                <a:cs typeface="Arial"/>
              </a:defRPr>
            </a:lvl2pPr>
            <a:lvl3pPr marL="685800" indent="-228600">
              <a:buFont typeface="Arial"/>
              <a:buChar char="•"/>
              <a:defRPr b="0" i="0">
                <a:latin typeface="Arial"/>
                <a:cs typeface="Arial"/>
              </a:defRPr>
            </a:lvl3pPr>
            <a:lvl4pPr marL="914400" indent="-228600">
              <a:defRPr b="0" i="0">
                <a:latin typeface="Arial"/>
                <a:cs typeface="Arial"/>
              </a:defRPr>
            </a:lvl4pPr>
            <a:lvl5pPr marL="1143000" indent="-228600">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sz="800">
                <a:latin typeface="Arial"/>
                <a:cs typeface="Arial"/>
              </a:defRPr>
            </a:lvl1pPr>
          </a:lstStyle>
          <a:p>
            <a:fld id="{47539DAC-EFBF-4EFC-A331-5B8090F00F6C}" type="datetime1">
              <a:rPr lang="en-US" smtClean="0"/>
              <a:t>7/6/2022</a:t>
            </a:fld>
            <a:endParaRPr lang="en-US" dirty="0"/>
          </a:p>
        </p:txBody>
      </p:sp>
      <p:sp>
        <p:nvSpPr>
          <p:cNvPr id="8" name="Slide Number Placeholder 7"/>
          <p:cNvSpPr>
            <a:spLocks noGrp="1"/>
          </p:cNvSpPr>
          <p:nvPr>
            <p:ph type="sldNum" sz="quarter" idx="11"/>
          </p:nvPr>
        </p:nvSpPr>
        <p:spPr/>
        <p:txBody>
          <a:bodyPr/>
          <a:lstStyle>
            <a:lvl1pPr>
              <a:defRPr sz="800">
                <a:latin typeface="Arial"/>
                <a:cs typeface="Arial"/>
              </a:defRPr>
            </a:lvl1pPr>
          </a:lstStyle>
          <a:p>
            <a:fld id="{43183C4C-EBF1-1A4D-90EC-74EBA7EEE60F}" type="slidenum">
              <a:rPr lang="en-US" smtClean="0"/>
              <a:pPr/>
              <a:t>‹#›</a:t>
            </a:fld>
            <a:endParaRPr lang="en-US" dirty="0"/>
          </a:p>
        </p:txBody>
      </p:sp>
      <p:sp>
        <p:nvSpPr>
          <p:cNvPr id="9" name="Footer Placeholder 8"/>
          <p:cNvSpPr>
            <a:spLocks noGrp="1"/>
          </p:cNvSpPr>
          <p:nvPr>
            <p:ph type="ftr" sz="quarter" idx="12"/>
          </p:nvPr>
        </p:nvSpPr>
        <p:spPr/>
        <p:txBody>
          <a:bodyPr/>
          <a:lstStyle>
            <a:lvl1pPr>
              <a:defRPr sz="800" b="0" i="0">
                <a:latin typeface="Arial"/>
                <a:cs typeface="Arial"/>
              </a:defRPr>
            </a:lvl1pPr>
          </a:lstStyle>
          <a:p>
            <a:endParaRPr lang="en-US" dirty="0"/>
          </a:p>
        </p:txBody>
      </p:sp>
    </p:spTree>
    <p:extLst>
      <p:ext uri="{BB962C8B-B14F-4D97-AF65-F5344CB8AC3E}">
        <p14:creationId xmlns:p14="http://schemas.microsoft.com/office/powerpoint/2010/main" val="353146885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4864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7"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0" name="Date Placeholder 9"/>
          <p:cNvSpPr>
            <a:spLocks noGrp="1"/>
          </p:cNvSpPr>
          <p:nvPr>
            <p:ph type="dt" sz="half" idx="11"/>
          </p:nvPr>
        </p:nvSpPr>
        <p:spPr/>
        <p:txBody>
          <a:bodyPr/>
          <a:lstStyle/>
          <a:p>
            <a:fld id="{3B1FE764-68D1-46EC-AF28-FE654DF8D11C}" type="datetime1">
              <a:rPr lang="en-US" smtClean="0"/>
              <a:t>7/6/2022</a:t>
            </a:fld>
            <a:endParaRPr lang="en-US"/>
          </a:p>
        </p:txBody>
      </p:sp>
      <p:sp>
        <p:nvSpPr>
          <p:cNvPr id="11" name="Slide Number Placeholder 10"/>
          <p:cNvSpPr>
            <a:spLocks noGrp="1"/>
          </p:cNvSpPr>
          <p:nvPr>
            <p:ph type="sldNum" sz="quarter" idx="12"/>
          </p:nvPr>
        </p:nvSpPr>
        <p:spPr/>
        <p:txBody>
          <a:bodyPr/>
          <a:lstStyle/>
          <a:p>
            <a:fld id="{43183C4C-EBF1-1A4D-90EC-74EBA7EEE60F}" type="slidenum">
              <a:rPr lang="en-US" smtClean="0"/>
              <a:pPr/>
              <a:t>‹#›</a:t>
            </a:fld>
            <a:endParaRPr lang="en-US" dirty="0"/>
          </a:p>
        </p:txBody>
      </p:sp>
      <p:sp>
        <p:nvSpPr>
          <p:cNvPr id="12" name="Footer Placeholder 11"/>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48876329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 column w/bullets and thumbnail">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6" name="Content Placeholder 2"/>
          <p:cNvSpPr>
            <a:spLocks noGrp="1"/>
          </p:cNvSpPr>
          <p:nvPr>
            <p:ph idx="1"/>
          </p:nvPr>
        </p:nvSpPr>
        <p:spPr>
          <a:xfrm>
            <a:off x="609600" y="1371600"/>
            <a:ext cx="73152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1"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8" name="Date Placeholder 7"/>
          <p:cNvSpPr>
            <a:spLocks noGrp="1"/>
          </p:cNvSpPr>
          <p:nvPr>
            <p:ph type="dt" sz="half" idx="12"/>
          </p:nvPr>
        </p:nvSpPr>
        <p:spPr/>
        <p:txBody>
          <a:bodyPr/>
          <a:lstStyle/>
          <a:p>
            <a:fld id="{EF7F0D69-65D3-44EC-BC40-8CF11E60530D}" type="datetime1">
              <a:rPr lang="en-US" smtClean="0"/>
              <a:t>7/6/2022</a:t>
            </a:fld>
            <a:endParaRPr lang="en-US"/>
          </a:p>
        </p:txBody>
      </p:sp>
      <p:sp>
        <p:nvSpPr>
          <p:cNvPr id="9" name="Slide Number Placeholder 8"/>
          <p:cNvSpPr>
            <a:spLocks noGrp="1"/>
          </p:cNvSpPr>
          <p:nvPr>
            <p:ph type="sldNum" sz="quarter" idx="13"/>
          </p:nvPr>
        </p:nvSpPr>
        <p:spPr/>
        <p:txBody>
          <a:bodyPr/>
          <a:lstStyle/>
          <a:p>
            <a:fld id="{43183C4C-EBF1-1A4D-90EC-74EBA7EEE60F}" type="slidenum">
              <a:rPr lang="en-US" smtClean="0"/>
              <a:pPr/>
              <a:t>‹#›</a:t>
            </a:fld>
            <a:endParaRPr lang="en-US" dirty="0"/>
          </a:p>
        </p:txBody>
      </p:sp>
      <p:sp>
        <p:nvSpPr>
          <p:cNvPr id="12" name="Footer Placeholder 11"/>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4538065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p>
            <a:r>
              <a:rPr lang="en-US"/>
              <a:t>Click to edit Master title style</a:t>
            </a:r>
            <a:endParaRPr lang="en-US" dirty="0"/>
          </a:p>
        </p:txBody>
      </p:sp>
      <p:sp>
        <p:nvSpPr>
          <p:cNvPr id="5" name="Date Placeholder 4"/>
          <p:cNvSpPr>
            <a:spLocks noGrp="1"/>
          </p:cNvSpPr>
          <p:nvPr>
            <p:ph type="dt" sz="half" idx="11"/>
          </p:nvPr>
        </p:nvSpPr>
        <p:spPr/>
        <p:txBody>
          <a:bodyPr/>
          <a:lstStyle/>
          <a:p>
            <a:fld id="{CA92C0BA-501C-495A-B6F6-CD5DD77ACC97}" type="datetime1">
              <a:rPr lang="en-US" smtClean="0"/>
              <a:t>7/6/2022</a:t>
            </a:fld>
            <a:endParaRPr lang="en-US"/>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3"/>
          </p:nvPr>
        </p:nvSpPr>
        <p:spPr/>
        <p:txBody>
          <a:bodyPr/>
          <a:lstStyle/>
          <a:p>
            <a:endParaRPr lang="en-US" dirty="0"/>
          </a:p>
        </p:txBody>
      </p:sp>
      <p:sp>
        <p:nvSpPr>
          <p:cNvPr id="9" name="Picture Placeholder 6"/>
          <p:cNvSpPr>
            <a:spLocks noGrp="1"/>
          </p:cNvSpPr>
          <p:nvPr>
            <p:ph type="pic" sz="quarter" idx="10"/>
          </p:nvPr>
        </p:nvSpPr>
        <p:spPr>
          <a:xfrm>
            <a:off x="609600" y="1371599"/>
            <a:ext cx="10972800" cy="4343400"/>
          </a:xfrm>
        </p:spPr>
        <p:txBody>
          <a:bodyPr>
            <a:normAutofit/>
          </a:bodyPr>
          <a:lstStyle>
            <a:lvl1pPr>
              <a:buNone/>
              <a:defRPr/>
            </a:lvl1pPr>
          </a:lstStyle>
          <a:p>
            <a:pPr lvl="0"/>
            <a:r>
              <a:rPr lang="en-US" noProof="0"/>
              <a:t>Click icon to add picture</a:t>
            </a:r>
          </a:p>
        </p:txBody>
      </p:sp>
    </p:spTree>
    <p:extLst>
      <p:ext uri="{BB962C8B-B14F-4D97-AF65-F5344CB8AC3E}">
        <p14:creationId xmlns:p14="http://schemas.microsoft.com/office/powerpoint/2010/main" val="408133458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p>
        </p:txBody>
      </p:sp>
      <p:sp>
        <p:nvSpPr>
          <p:cNvPr id="4" name="Date Placeholder 3"/>
          <p:cNvSpPr>
            <a:spLocks noGrp="1"/>
          </p:cNvSpPr>
          <p:nvPr>
            <p:ph type="dt" sz="half" idx="10"/>
          </p:nvPr>
        </p:nvSpPr>
        <p:spPr/>
        <p:txBody>
          <a:bodyPr/>
          <a:lstStyle/>
          <a:p>
            <a:fld id="{575308AF-2E7F-4D7E-BE9F-6852B1D4D616}" type="datetime1">
              <a:rPr lang="en-US" smtClean="0"/>
              <a:t>7/6/2022</a:t>
            </a:fld>
            <a:endParaRPr lang="en-US"/>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78847157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609600" y="1371600"/>
            <a:ext cx="10972800" cy="4343400"/>
          </a:xfrm>
        </p:spPr>
        <p:txBody>
          <a:bodyPr/>
          <a:lstStyle>
            <a:lvl1pPr marL="0" indent="4763">
              <a:buNone/>
              <a:defRPr sz="2400"/>
            </a:lvl1pPr>
            <a:lvl2pPr marL="0" indent="0">
              <a:spcBef>
                <a:spcPts val="900"/>
              </a:spcBef>
              <a:buNone/>
              <a:defRPr sz="2000"/>
            </a:lvl2pPr>
            <a:lvl3pPr marL="0" indent="4763">
              <a:buNone/>
              <a:defRPr/>
            </a:lvl3pPr>
            <a:lvl4pPr marL="3175" indent="-3175">
              <a:buNone/>
              <a:defRPr/>
            </a:lvl4pPr>
            <a:lvl5pPr marL="0" indent="1588" defTabSz="919163">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137C0-4FA7-4CF5-818A-F2DE649D0006}" type="datetime1">
              <a:rPr lang="en-US" smtClean="0"/>
              <a:t>7/6/2022</a:t>
            </a:fld>
            <a:endParaRPr lang="en-US"/>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5025271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ull width w/number">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p>
            <a:r>
              <a:rPr lang="en-US"/>
              <a:t>Click to edit Master title style</a:t>
            </a:r>
            <a:endParaRPr lang="en-US" dirty="0"/>
          </a:p>
        </p:txBody>
      </p:sp>
      <p:sp>
        <p:nvSpPr>
          <p:cNvPr id="5" name="Content Placeholder 2"/>
          <p:cNvSpPr>
            <a:spLocks noGrp="1"/>
          </p:cNvSpPr>
          <p:nvPr>
            <p:ph idx="1"/>
          </p:nvPr>
        </p:nvSpPr>
        <p:spPr>
          <a:xfrm>
            <a:off x="609600" y="1371600"/>
            <a:ext cx="109728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0"/>
          </p:nvPr>
        </p:nvSpPr>
        <p:spPr/>
        <p:txBody>
          <a:bodyPr/>
          <a:lstStyle/>
          <a:p>
            <a:fld id="{8D762409-8FF4-43B2-8083-06341DB8139E}" type="datetime1">
              <a:rPr lang="en-US" smtClean="0"/>
              <a:t>7/6/2022</a:t>
            </a:fld>
            <a:endParaRPr lang="en-US"/>
          </a:p>
        </p:txBody>
      </p:sp>
      <p:sp>
        <p:nvSpPr>
          <p:cNvPr id="10" name="Slide Number Placeholder 9"/>
          <p:cNvSpPr>
            <a:spLocks noGrp="1"/>
          </p:cNvSpPr>
          <p:nvPr>
            <p:ph type="sldNum" sz="quarter" idx="11"/>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5405025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54864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2"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6" name="Date Placeholder 5"/>
          <p:cNvSpPr>
            <a:spLocks noGrp="1"/>
          </p:cNvSpPr>
          <p:nvPr>
            <p:ph type="dt" sz="half" idx="11"/>
          </p:nvPr>
        </p:nvSpPr>
        <p:spPr/>
        <p:txBody>
          <a:bodyPr/>
          <a:lstStyle/>
          <a:p>
            <a:fld id="{80220B1C-7CA0-4E54-99F5-6374A6C3BA4A}" type="datetime1">
              <a:rPr lang="en-US" smtClean="0"/>
              <a:t>7/6/2022</a:t>
            </a:fld>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59493639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54864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0"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6" name="Date Placeholder 5"/>
          <p:cNvSpPr>
            <a:spLocks noGrp="1"/>
          </p:cNvSpPr>
          <p:nvPr>
            <p:ph type="dt" sz="half" idx="11"/>
          </p:nvPr>
        </p:nvSpPr>
        <p:spPr/>
        <p:txBody>
          <a:bodyPr/>
          <a:lstStyle/>
          <a:p>
            <a:fld id="{E0CB33B3-7225-4B3E-9D93-CE0B8EE67783}" type="datetime1">
              <a:rPr lang="en-US" smtClean="0"/>
              <a:t>7/6/2022</a:t>
            </a:fld>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71932830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column no bullets and thumbnail">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73152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0"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7" name="Date Placeholder 6"/>
          <p:cNvSpPr>
            <a:spLocks noGrp="1"/>
          </p:cNvSpPr>
          <p:nvPr>
            <p:ph type="dt" sz="half" idx="12"/>
          </p:nvPr>
        </p:nvSpPr>
        <p:spPr/>
        <p:txBody>
          <a:bodyPr/>
          <a:lstStyle/>
          <a:p>
            <a:fld id="{B79FA9F7-1CC3-4949-8D35-4CF32EBB67AC}" type="datetime1">
              <a:rPr lang="en-US" smtClean="0"/>
              <a:t>7/6/2022</a:t>
            </a:fld>
            <a:endParaRPr lang="en-US"/>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
        <p:nvSpPr>
          <p:cNvPr id="13" name="Footer Placeholder 12"/>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378505881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column w/number and thumbnail">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73152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0"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7" name="Date Placeholder 6"/>
          <p:cNvSpPr>
            <a:spLocks noGrp="1"/>
          </p:cNvSpPr>
          <p:nvPr>
            <p:ph type="dt" sz="half" idx="12"/>
          </p:nvPr>
        </p:nvSpPr>
        <p:spPr/>
        <p:txBody>
          <a:bodyPr/>
          <a:lstStyle/>
          <a:p>
            <a:fld id="{A11438A0-9DD3-4EDA-9767-61CAB217B397}" type="datetime1">
              <a:rPr lang="en-US" smtClean="0"/>
              <a:t>7/6/2022</a:t>
            </a:fld>
            <a:endParaRPr lang="en-US"/>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
        <p:nvSpPr>
          <p:cNvPr id="13" name="Footer Placeholder 12"/>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61454857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340096"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6254496" y="1371600"/>
            <a:ext cx="5340096"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7" name="Date Placeholder 6"/>
          <p:cNvSpPr>
            <a:spLocks noGrp="1"/>
          </p:cNvSpPr>
          <p:nvPr>
            <p:ph type="dt" sz="half" idx="11"/>
          </p:nvPr>
        </p:nvSpPr>
        <p:spPr/>
        <p:txBody>
          <a:bodyPr/>
          <a:lstStyle/>
          <a:p>
            <a:fld id="{D5872A71-0C39-43B7-A830-9F8DD9A87A40}" type="datetime1">
              <a:rPr lang="en-US" smtClean="0"/>
              <a:t>7/6/2022</a:t>
            </a:fld>
            <a:endParaRPr lang="en-US"/>
          </a:p>
        </p:txBody>
      </p:sp>
      <p:sp>
        <p:nvSpPr>
          <p:cNvPr id="8" name="Slide Number Placeholder 7"/>
          <p:cNvSpPr>
            <a:spLocks noGrp="1"/>
          </p:cNvSpPr>
          <p:nvPr>
            <p:ph type="sldNum" sz="quarter" idx="12"/>
          </p:nvPr>
        </p:nvSpPr>
        <p:spPr/>
        <p:txBody>
          <a:bodyPr/>
          <a:lstStyle/>
          <a:p>
            <a:fld id="{43183C4C-EBF1-1A4D-90EC-74EBA7EEE60F}" type="slidenum">
              <a:rPr lang="en-US" smtClean="0"/>
              <a:pPr/>
              <a:t>‹#›</a:t>
            </a:fld>
            <a:endParaRPr lang="en-US" dirty="0"/>
          </a:p>
        </p:txBody>
      </p:sp>
      <p:sp>
        <p:nvSpPr>
          <p:cNvPr id="9" name="Footer Placeholder 8"/>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15272751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5340096"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idx="10"/>
          </p:nvPr>
        </p:nvSpPr>
        <p:spPr>
          <a:xfrm>
            <a:off x="6254496" y="1371600"/>
            <a:ext cx="5340096"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6" name="Date Placeholder 5"/>
          <p:cNvSpPr>
            <a:spLocks noGrp="1"/>
          </p:cNvSpPr>
          <p:nvPr>
            <p:ph type="dt" sz="half" idx="11"/>
          </p:nvPr>
        </p:nvSpPr>
        <p:spPr/>
        <p:txBody>
          <a:bodyPr/>
          <a:lstStyle/>
          <a:p>
            <a:fld id="{BEDE8A3D-18D2-457F-ABBF-37300A24B002}" type="datetime1">
              <a:rPr lang="en-US" smtClean="0"/>
              <a:t>7/6/2022</a:t>
            </a:fld>
            <a:endParaRPr lang="en-US"/>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10" name="Footer Placeholder 9"/>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58160094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5340096"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6254496" y="1371600"/>
            <a:ext cx="5340096"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Date Placeholder 8"/>
          <p:cNvSpPr>
            <a:spLocks noGrp="1"/>
          </p:cNvSpPr>
          <p:nvPr>
            <p:ph type="dt" sz="half" idx="11"/>
          </p:nvPr>
        </p:nvSpPr>
        <p:spPr/>
        <p:txBody>
          <a:bodyPr/>
          <a:lstStyle/>
          <a:p>
            <a:fld id="{051B8CF3-4157-466D-9F35-3A4105B4E476}" type="datetime1">
              <a:rPr lang="en-US" smtClean="0"/>
              <a:t>7/6/2022</a:t>
            </a:fld>
            <a:endParaRPr lang="en-US"/>
          </a:p>
        </p:txBody>
      </p:sp>
      <p:sp>
        <p:nvSpPr>
          <p:cNvPr id="10" name="Slide Number Placeholder 9"/>
          <p:cNvSpPr>
            <a:spLocks noGrp="1"/>
          </p:cNvSpPr>
          <p:nvPr>
            <p:ph type="sldNum" sz="quarter" idx="12"/>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49233917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6791B03-0433-47B7-ACD1-9C04F42C4FD3}" type="datetime1">
              <a:rPr lang="en-US" smtClean="0"/>
              <a:t>7/6/2022</a:t>
            </a:fld>
            <a:endParaRPr lang="en-US"/>
          </a:p>
        </p:txBody>
      </p:sp>
      <p:sp>
        <p:nvSpPr>
          <p:cNvPr id="5" name="Slide Number Placeholder 4"/>
          <p:cNvSpPr>
            <a:spLocks noGrp="1"/>
          </p:cNvSpPr>
          <p:nvPr>
            <p:ph type="sldNum" sz="quarter" idx="11"/>
          </p:nvPr>
        </p:nvSpPr>
        <p:spPr/>
        <p:txBody>
          <a:bodyPr/>
          <a:lstStyle/>
          <a:p>
            <a:fld id="{43183C4C-EBF1-1A4D-90EC-74EBA7EEE60F}" type="slidenum">
              <a:rPr lang="en-US" smtClean="0"/>
              <a:pPr/>
              <a:t>‹#›</a:t>
            </a:fld>
            <a:endParaRPr lang="en-US" dirty="0"/>
          </a:p>
        </p:txBody>
      </p:sp>
      <p:sp>
        <p:nvSpPr>
          <p:cNvPr id="6" name="Footer Placeholder 5"/>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79061731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Layout No Ta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F3076F60-8751-4F5B-9F97-7F2D3CC76347}" type="datetime1">
              <a:rPr lang="en-US" smtClean="0"/>
              <a:t>7/6/2022</a:t>
            </a:fld>
            <a:endParaRPr lang="en-US" dirty="0"/>
          </a:p>
        </p:txBody>
      </p:sp>
      <p:sp>
        <p:nvSpPr>
          <p:cNvPr id="5" name="Slide Number Placeholder 4"/>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0526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78DB8C-2688-42F1-99E8-323CE8264A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137425-D0A6-44F4-B768-014E68B4FF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7A2642-F5F3-437A-A928-37D32C85BC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D5BA12-E538-4A2D-8FFD-583A650834D9}" type="datetimeFigureOut">
              <a:rPr lang="en-US" smtClean="0"/>
              <a:t>7/6/2022</a:t>
            </a:fld>
            <a:endParaRPr lang="en-US"/>
          </a:p>
        </p:txBody>
      </p:sp>
      <p:sp>
        <p:nvSpPr>
          <p:cNvPr id="5" name="Footer Placeholder 4">
            <a:extLst>
              <a:ext uri="{FF2B5EF4-FFF2-40B4-BE49-F238E27FC236}">
                <a16:creationId xmlns:a16="http://schemas.microsoft.com/office/drawing/2014/main" id="{1EC5E157-8870-484A-9751-8A8C13EC02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14BC3C-148A-4C7D-9DE1-8021965AA9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14387-A4DD-4B48-AAFF-5D1604A98ADF}" type="slidenum">
              <a:rPr lang="en-US" smtClean="0"/>
              <a:t>‹#›</a:t>
            </a:fld>
            <a:endParaRPr lang="en-US"/>
          </a:p>
        </p:txBody>
      </p:sp>
    </p:spTree>
    <p:extLst>
      <p:ext uri="{BB962C8B-B14F-4D97-AF65-F5344CB8AC3E}">
        <p14:creationId xmlns:p14="http://schemas.microsoft.com/office/powerpoint/2010/main" val="3738159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9"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502920"/>
            <a:ext cx="109728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09600" y="1371600"/>
            <a:ext cx="109728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233363" marR="0" lvl="0" indent="-233363" algn="l" defTabSz="914400" rtl="0" eaLnBrk="1" fontAlgn="base" latinLnBrk="0" hangingPunct="1">
              <a:lnSpc>
                <a:spcPct val="100000"/>
              </a:lnSpc>
              <a:spcBef>
                <a:spcPct val="20000"/>
              </a:spcBef>
              <a:spcAft>
                <a:spcPct val="0"/>
              </a:spcAft>
              <a:buClrTx/>
              <a:buSzTx/>
              <a:buFont typeface="Arial"/>
              <a:buChar char="•"/>
              <a:tabLst/>
              <a:defRPr/>
            </a:pPr>
            <a:r>
              <a:rPr lang="en-US" dirty="0"/>
              <a:t>Click to edit Master text style</a:t>
            </a:r>
          </a:p>
          <a:p>
            <a:pPr marL="460375" marR="0" lvl="1" indent="-285750" algn="l" defTabSz="914400" rtl="0" eaLnBrk="1" fontAlgn="base" latinLnBrk="0" hangingPunct="1">
              <a:lnSpc>
                <a:spcPct val="100000"/>
              </a:lnSpc>
              <a:spcBef>
                <a:spcPct val="20000"/>
              </a:spcBef>
              <a:spcAft>
                <a:spcPct val="0"/>
              </a:spcAft>
              <a:buClrTx/>
              <a:buSzTx/>
              <a:buFont typeface="Arial"/>
              <a:buChar char="•"/>
              <a:tabLst/>
              <a:defRPr/>
            </a:pPr>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p:cNvSpPr>
            <a:spLocks noGrp="1"/>
          </p:cNvSpPr>
          <p:nvPr>
            <p:ph type="ftr" sz="quarter" idx="3"/>
          </p:nvPr>
        </p:nvSpPr>
        <p:spPr>
          <a:xfrm>
            <a:off x="609600" y="6505003"/>
            <a:ext cx="3860800" cy="182880"/>
          </a:xfrm>
          <a:prstGeom prst="rect">
            <a:avLst/>
          </a:prstGeom>
        </p:spPr>
        <p:txBody>
          <a:bodyPr vert="horz" lIns="91440" tIns="0" rIns="91440" bIns="0" rtlCol="0" anchor="ctr"/>
          <a:lstStyle>
            <a:lvl1pPr algn="l">
              <a:defRPr sz="800" b="0" i="0">
                <a:solidFill>
                  <a:srgbClr val="717171"/>
                </a:solidFill>
                <a:latin typeface="Arial"/>
                <a:cs typeface="Arial"/>
              </a:defRPr>
            </a:lvl1pPr>
          </a:lstStyle>
          <a:p>
            <a:endParaRPr lang="en-US" dirty="0"/>
          </a:p>
        </p:txBody>
      </p:sp>
      <p:sp>
        <p:nvSpPr>
          <p:cNvPr id="12" name="Date Placeholder 11"/>
          <p:cNvSpPr>
            <a:spLocks noGrp="1"/>
          </p:cNvSpPr>
          <p:nvPr>
            <p:ph type="dt" sz="half" idx="2"/>
          </p:nvPr>
        </p:nvSpPr>
        <p:spPr>
          <a:xfrm>
            <a:off x="609600" y="6322123"/>
            <a:ext cx="2438400" cy="182880"/>
          </a:xfrm>
          <a:prstGeom prst="rect">
            <a:avLst/>
          </a:prstGeom>
        </p:spPr>
        <p:txBody>
          <a:bodyPr vert="horz" lIns="91440" tIns="0" rIns="91440" bIns="0" rtlCol="0" anchor="ctr"/>
          <a:lstStyle>
            <a:lvl1pPr algn="l">
              <a:defRPr sz="800" b="0" i="0">
                <a:solidFill>
                  <a:srgbClr val="717171"/>
                </a:solidFill>
                <a:latin typeface="Arial"/>
                <a:cs typeface="Arial"/>
              </a:defRPr>
            </a:lvl1pPr>
          </a:lstStyle>
          <a:p>
            <a:fld id="{2329D894-4368-4F3B-86F3-1FA21D87E69B}" type="datetime1">
              <a:rPr lang="en-US" smtClean="0"/>
              <a:t>7/6/2022</a:t>
            </a:fld>
            <a:endParaRPr lang="en-US" dirty="0"/>
          </a:p>
        </p:txBody>
      </p:sp>
      <p:sp>
        <p:nvSpPr>
          <p:cNvPr id="13" name="Slide Number Placeholder 12"/>
          <p:cNvSpPr>
            <a:spLocks noGrp="1"/>
          </p:cNvSpPr>
          <p:nvPr>
            <p:ph type="sldNum" sz="quarter" idx="4"/>
          </p:nvPr>
        </p:nvSpPr>
        <p:spPr>
          <a:xfrm>
            <a:off x="609600" y="6141148"/>
            <a:ext cx="487680" cy="182880"/>
          </a:xfrm>
          <a:prstGeom prst="rect">
            <a:avLst/>
          </a:prstGeom>
        </p:spPr>
        <p:txBody>
          <a:bodyPr vert="horz" lIns="91440" tIns="0" rIns="0" bIns="0" rtlCol="0" anchor="t" anchorCtr="0"/>
          <a:lstStyle>
            <a:lvl1pPr algn="l">
              <a:defRPr sz="800" b="0" i="0">
                <a:solidFill>
                  <a:srgbClr val="717171"/>
                </a:solidFill>
                <a:latin typeface="Arial"/>
                <a:cs typeface="Arial"/>
              </a:defRPr>
            </a:lvl1pPr>
          </a:lstStyle>
          <a:p>
            <a:fld id="{43183C4C-EBF1-1A4D-90EC-74EBA7EEE60F}" type="slidenum">
              <a:rPr lang="en-US" smtClean="0"/>
              <a:pPr/>
              <a:t>‹#›</a:t>
            </a:fld>
            <a:endParaRPr lang="en-US" dirty="0"/>
          </a:p>
        </p:txBody>
      </p:sp>
      <p:pic>
        <p:nvPicPr>
          <p:cNvPr id="8" name="Picture 7" descr="CARE_VERT_1c_REV.png"/>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11102827" y="167640"/>
            <a:ext cx="714395" cy="670560"/>
          </a:xfrm>
          <a:prstGeom prst="rect">
            <a:avLst/>
          </a:prstGeom>
        </p:spPr>
      </p:pic>
      <p:sp>
        <p:nvSpPr>
          <p:cNvPr id="9" name="TextBox 8"/>
          <p:cNvSpPr txBox="1"/>
          <p:nvPr/>
        </p:nvSpPr>
        <p:spPr>
          <a:xfrm>
            <a:off x="12451836" y="616022"/>
            <a:ext cx="184731" cy="369332"/>
          </a:xfrm>
          <a:prstGeom prst="rect">
            <a:avLst/>
          </a:prstGeom>
          <a:noFill/>
        </p:spPr>
        <p:txBody>
          <a:bodyPr wrap="none" rtlCol="0">
            <a:spAutoFit/>
          </a:bodyPr>
          <a:lstStyle/>
          <a:p>
            <a:endParaRPr lang="en-US" sz="1800" dirty="0"/>
          </a:p>
        </p:txBody>
      </p:sp>
    </p:spTree>
    <p:extLst>
      <p:ext uri="{BB962C8B-B14F-4D97-AF65-F5344CB8AC3E}">
        <p14:creationId xmlns:p14="http://schemas.microsoft.com/office/powerpoint/2010/main" val="27079747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rtl="0" eaLnBrk="1" fontAlgn="base" hangingPunct="1">
        <a:spcBef>
          <a:spcPct val="0"/>
        </a:spcBef>
        <a:spcAft>
          <a:spcPct val="0"/>
        </a:spcAft>
        <a:defRPr kumimoji="0" lang="en-US" sz="2400" b="1" i="0" u="none" strike="noStrike" kern="1200" cap="none" spc="0" normalizeH="0" baseline="0" noProof="0" dirty="0" smtClean="0">
          <a:ln>
            <a:noFill/>
          </a:ln>
          <a:solidFill>
            <a:srgbClr val="FFFFFF"/>
          </a:solidFill>
          <a:effectLst/>
          <a:uLnTx/>
          <a:uFillTx/>
          <a:latin typeface="Arial"/>
          <a:ea typeface="+mn-ea"/>
          <a:cs typeface="Arial"/>
        </a:defRPr>
      </a:lvl1pPr>
      <a:lvl2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2pPr>
      <a:lvl3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3pPr>
      <a:lvl4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4pPr>
      <a:lvl5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5pPr>
      <a:lvl6pPr marL="4572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9144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716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8288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9pPr>
    </p:titleStyle>
    <p:bodyStyle>
      <a:lvl1pPr marL="233363" marR="0" indent="-233363" algn="l" defTabSz="914400" rtl="0" eaLnBrk="1" fontAlgn="base" latinLnBrk="0" hangingPunct="1">
        <a:lnSpc>
          <a:spcPct val="100000"/>
        </a:lnSpc>
        <a:spcBef>
          <a:spcPct val="20000"/>
        </a:spcBef>
        <a:spcAft>
          <a:spcPct val="0"/>
        </a:spcAft>
        <a:buClrTx/>
        <a:buSzTx/>
        <a:buFontTx/>
        <a:buNone/>
        <a:tabLst/>
        <a:defRPr kumimoji="0" lang="en-US" sz="24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1pPr>
      <a:lvl2pPr marL="460375" marR="0" indent="-285750" algn="l" defTabSz="914400" rtl="0" eaLnBrk="1" fontAlgn="base" latinLnBrk="0" hangingPunct="1">
        <a:lnSpc>
          <a:spcPct val="100000"/>
        </a:lnSpc>
        <a:spcBef>
          <a:spcPct val="20000"/>
        </a:spcBef>
        <a:spcAft>
          <a:spcPct val="0"/>
        </a:spcAft>
        <a:buClrTx/>
        <a:buSzTx/>
        <a:buFont typeface="Arial"/>
        <a:buChar char="•"/>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2pPr>
      <a:lvl3pPr marL="687388" indent="-228600" algn="l" rtl="0" eaLnBrk="1" fontAlgn="base" hangingPunct="1">
        <a:spcBef>
          <a:spcPct val="20000"/>
        </a:spcBef>
        <a:spcAft>
          <a:spcPct val="0"/>
        </a:spcAft>
        <a:buClrTx/>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3pPr>
      <a:lvl4pPr marL="922338" indent="-228600" algn="l" rtl="0" eaLnBrk="1" fontAlgn="base" hangingPunct="1">
        <a:spcBef>
          <a:spcPct val="20000"/>
        </a:spcBef>
        <a:spcAft>
          <a:spcPct val="0"/>
        </a:spcAft>
        <a:buClrTx/>
        <a:buFont typeface="Arial"/>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4pPr>
      <a:lvl5pPr marL="1136650" marR="0" indent="-228600" algn="l" defTabSz="914400" rtl="0" eaLnBrk="1" fontAlgn="base" latinLnBrk="0" hangingPunct="1">
        <a:lnSpc>
          <a:spcPct val="100000"/>
        </a:lnSpc>
        <a:spcBef>
          <a:spcPct val="20000"/>
        </a:spcBef>
        <a:spcAft>
          <a:spcPct val="0"/>
        </a:spcAft>
        <a:buClrTx/>
        <a:buSzTx/>
        <a:buFont typeface="Arial"/>
        <a:buNone/>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3670853" y="1767896"/>
            <a:ext cx="1689652" cy="298174"/>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solidFill>
                <a:srgbClr val="999999"/>
              </a:solidFill>
              <a:latin typeface="Arial" charset="0"/>
              <a:ea typeface="ＭＳ Ｐゴシック" pitchFamily="-96" charset="-128"/>
            </a:endParaRPr>
          </a:p>
        </p:txBody>
      </p:sp>
      <p:sp>
        <p:nvSpPr>
          <p:cNvPr id="7" name="Rectangle 6"/>
          <p:cNvSpPr/>
          <p:nvPr/>
        </p:nvSpPr>
        <p:spPr bwMode="auto">
          <a:xfrm>
            <a:off x="4158831" y="5206116"/>
            <a:ext cx="1689652" cy="298174"/>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solidFill>
                <a:srgbClr val="999999"/>
              </a:solidFill>
              <a:latin typeface="Arial" charset="0"/>
              <a:ea typeface="ＭＳ Ｐゴシック" pitchFamily="-96" charset="-128"/>
            </a:endParaRPr>
          </a:p>
        </p:txBody>
      </p:sp>
      <p:sp>
        <p:nvSpPr>
          <p:cNvPr id="8" name="Rectangle 7"/>
          <p:cNvSpPr/>
          <p:nvPr/>
        </p:nvSpPr>
        <p:spPr bwMode="auto">
          <a:xfrm>
            <a:off x="4332798" y="5012485"/>
            <a:ext cx="1689652" cy="298174"/>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a:solidFill>
                <a:srgbClr val="999999"/>
              </a:solidFill>
              <a:latin typeface="Arial" charset="0"/>
              <a:ea typeface="ＭＳ Ｐゴシック" pitchFamily="-96" charset="-128"/>
            </a:endParaRPr>
          </a:p>
        </p:txBody>
      </p:sp>
      <p:sp>
        <p:nvSpPr>
          <p:cNvPr id="10" name="Rectangle 9"/>
          <p:cNvSpPr/>
          <p:nvPr/>
        </p:nvSpPr>
        <p:spPr>
          <a:xfrm>
            <a:off x="262383" y="245097"/>
            <a:ext cx="7154306" cy="480131"/>
          </a:xfrm>
          <a:prstGeom prst="rect">
            <a:avLst/>
          </a:prstGeom>
        </p:spPr>
        <p:txBody>
          <a:bodyPr wrap="square">
            <a:spAutoFit/>
          </a:bodyPr>
          <a:lstStyle/>
          <a:p>
            <a:pPr defTabSz="457200">
              <a:lnSpc>
                <a:spcPct val="90000"/>
              </a:lnSpc>
              <a:spcBef>
                <a:spcPct val="0"/>
              </a:spcBef>
            </a:pPr>
            <a:r>
              <a:rPr lang="en-GB" sz="2800" b="1" dirty="0">
                <a:solidFill>
                  <a:srgbClr val="FFFFFF"/>
                </a:solidFill>
                <a:latin typeface="Cambria" panose="02040503050406030204" pitchFamily="18" charset="0"/>
              </a:rPr>
              <a:t>National Advocacy Strategy Template</a:t>
            </a:r>
          </a:p>
        </p:txBody>
      </p:sp>
      <p:sp>
        <p:nvSpPr>
          <p:cNvPr id="6" name="Content Placeholder 1"/>
          <p:cNvSpPr txBox="1">
            <a:spLocks/>
          </p:cNvSpPr>
          <p:nvPr/>
        </p:nvSpPr>
        <p:spPr>
          <a:xfrm>
            <a:off x="554417" y="1562448"/>
            <a:ext cx="10588131" cy="3564053"/>
          </a:xfrm>
          <a:prstGeom prst="rect">
            <a:avLst/>
          </a:prstGeom>
        </p:spPr>
        <p:txBody>
          <a:bodyPr wrap="square">
            <a:spAutoFit/>
          </a:bodyPr>
          <a:lstStyle>
            <a:lvl1pPr marL="233363" marR="0" indent="-233363" algn="l" defTabSz="914400" rtl="0" eaLnBrk="1" fontAlgn="base" latinLnBrk="0" hangingPunct="1">
              <a:lnSpc>
                <a:spcPct val="100000"/>
              </a:lnSpc>
              <a:spcBef>
                <a:spcPct val="20000"/>
              </a:spcBef>
              <a:spcAft>
                <a:spcPct val="0"/>
              </a:spcAft>
              <a:buClrTx/>
              <a:buSzTx/>
              <a:buFontTx/>
              <a:buNone/>
              <a:tabLst/>
              <a:defRPr kumimoji="0" lang="en-US" sz="24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1pPr>
            <a:lvl2pPr marL="460375" marR="0" indent="-285750" algn="l" defTabSz="914400" rtl="0" eaLnBrk="1" fontAlgn="base" latinLnBrk="0" hangingPunct="1">
              <a:lnSpc>
                <a:spcPct val="100000"/>
              </a:lnSpc>
              <a:spcBef>
                <a:spcPct val="20000"/>
              </a:spcBef>
              <a:spcAft>
                <a:spcPct val="0"/>
              </a:spcAft>
              <a:buClrTx/>
              <a:buSzTx/>
              <a:buFont typeface="Arial"/>
              <a:buChar char="•"/>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2pPr>
            <a:lvl3pPr marL="687388" indent="-228600" algn="l" rtl="0" eaLnBrk="1" fontAlgn="base" hangingPunct="1">
              <a:spcBef>
                <a:spcPct val="20000"/>
              </a:spcBef>
              <a:spcAft>
                <a:spcPct val="0"/>
              </a:spcAft>
              <a:buClrTx/>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3pPr>
            <a:lvl4pPr marL="922338" indent="-228600" algn="l" rtl="0" eaLnBrk="1" fontAlgn="base" hangingPunct="1">
              <a:spcBef>
                <a:spcPct val="20000"/>
              </a:spcBef>
              <a:spcAft>
                <a:spcPct val="0"/>
              </a:spcAft>
              <a:buClrTx/>
              <a:buFont typeface="Arial"/>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4pPr>
            <a:lvl5pPr marL="1136650" marR="0" indent="-228600" algn="l" defTabSz="914400" rtl="0" eaLnBrk="1" fontAlgn="base" latinLnBrk="0" hangingPunct="1">
              <a:lnSpc>
                <a:spcPct val="100000"/>
              </a:lnSpc>
              <a:spcBef>
                <a:spcPct val="20000"/>
              </a:spcBef>
              <a:spcAft>
                <a:spcPct val="0"/>
              </a:spcAft>
              <a:buClrTx/>
              <a:buSzTx/>
              <a:buFont typeface="Arial"/>
              <a:buNone/>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a:lstStyle>
          <a:p>
            <a:pPr marL="0" indent="0"/>
            <a:r>
              <a:rPr lang="en-US" dirty="0">
                <a:solidFill>
                  <a:schemeClr val="accent6">
                    <a:lumMod val="75000"/>
                  </a:schemeClr>
                </a:solidFill>
                <a:latin typeface="Cambria" panose="02040503050406030204" pitchFamily="18" charset="0"/>
                <a:ea typeface="Cambria" panose="02040503050406030204" pitchFamily="18" charset="0"/>
              </a:rPr>
              <a:t>This template is intended to capture a high-level overview of advocacy goals and the key components of an advocacy strategy.  While this is intended to capture advocacy at the national level, the template can be adapted to capture advocacy related to a certain thematic, a program/project, or any other way that will serve you and your team. </a:t>
            </a:r>
          </a:p>
          <a:p>
            <a:pPr marL="0" indent="0"/>
            <a:endParaRPr lang="en-US" dirty="0">
              <a:solidFill>
                <a:schemeClr val="accent6">
                  <a:lumMod val="75000"/>
                </a:schemeClr>
              </a:solidFill>
              <a:latin typeface="Cambria" panose="02040503050406030204" pitchFamily="18" charset="0"/>
              <a:ea typeface="Cambria" panose="02040503050406030204" pitchFamily="18" charset="0"/>
            </a:endParaRPr>
          </a:p>
          <a:p>
            <a:pPr marL="0" indent="0"/>
            <a:r>
              <a:rPr lang="en-US" dirty="0">
                <a:solidFill>
                  <a:schemeClr val="accent6">
                    <a:lumMod val="75000"/>
                  </a:schemeClr>
                </a:solidFill>
                <a:latin typeface="Cambria" panose="02040503050406030204" pitchFamily="18" charset="0"/>
                <a:ea typeface="Cambria" panose="02040503050406030204" pitchFamily="18" charset="0"/>
              </a:rPr>
              <a:t>To be most effective, be sure to identify ways that your team will regularly review and reflect on the strategy to discuss progress, challenges, next steps, and any changes that need to be made. </a:t>
            </a:r>
            <a:endParaRPr lang="en-US" sz="3200" dirty="0">
              <a:solidFill>
                <a:schemeClr val="accent6">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46714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890E4-0B41-4BE2-8866-D0CDE05B7A10}"/>
              </a:ext>
            </a:extLst>
          </p:cNvPr>
          <p:cNvSpPr>
            <a:spLocks noGrp="1"/>
          </p:cNvSpPr>
          <p:nvPr>
            <p:ph type="ctrTitle"/>
          </p:nvPr>
        </p:nvSpPr>
        <p:spPr>
          <a:xfrm>
            <a:off x="507999" y="156542"/>
            <a:ext cx="11164957" cy="1045610"/>
          </a:xfrm>
          <a:solidFill>
            <a:schemeClr val="accent1">
              <a:lumMod val="20000"/>
              <a:lumOff val="80000"/>
            </a:schemeClr>
          </a:solidFill>
        </p:spPr>
        <p:txBody>
          <a:bodyPr>
            <a:noAutofit/>
          </a:bodyPr>
          <a:lstStyle/>
          <a:p>
            <a:r>
              <a:rPr lang="en-US" sz="1800" b="1" dirty="0"/>
              <a:t>  CARE International Outcome Area Goal:</a:t>
            </a:r>
            <a:br>
              <a:rPr lang="en-US" sz="1800" b="1" dirty="0"/>
            </a:br>
            <a:r>
              <a:rPr lang="en-US" sz="1800" i="1" dirty="0">
                <a:ea typeface="+mj-lt"/>
                <a:cs typeface="+mj-lt"/>
              </a:rPr>
              <a:t>[If relevant]</a:t>
            </a:r>
            <a:r>
              <a:rPr lang="en-US" sz="1800" i="1" dirty="0"/>
              <a:t> Insert the CARE International Outcome Area Goal that the advocacy goals will contribute to</a:t>
            </a:r>
            <a:br>
              <a:rPr lang="en-US" sz="1800" dirty="0"/>
            </a:br>
            <a:endParaRPr lang="en-US" sz="1800" dirty="0"/>
          </a:p>
        </p:txBody>
      </p:sp>
      <p:sp>
        <p:nvSpPr>
          <p:cNvPr id="3" name="Subtitle 2">
            <a:extLst>
              <a:ext uri="{FF2B5EF4-FFF2-40B4-BE49-F238E27FC236}">
                <a16:creationId xmlns:a16="http://schemas.microsoft.com/office/drawing/2014/main" id="{4CCCAAAB-F4B3-4482-9E4E-8EC1B0563573}"/>
              </a:ext>
            </a:extLst>
          </p:cNvPr>
          <p:cNvSpPr>
            <a:spLocks noGrp="1"/>
          </p:cNvSpPr>
          <p:nvPr>
            <p:ph type="subTitle" idx="1"/>
          </p:nvPr>
        </p:nvSpPr>
        <p:spPr>
          <a:xfrm>
            <a:off x="490538" y="1406042"/>
            <a:ext cx="11210924" cy="1045610"/>
          </a:xfrm>
          <a:solidFill>
            <a:schemeClr val="accent4">
              <a:lumMod val="60000"/>
              <a:lumOff val="40000"/>
            </a:schemeClr>
          </a:solidFill>
        </p:spPr>
        <p:txBody>
          <a:bodyPr vert="horz" lIns="91440" tIns="45720" rIns="91440" bIns="45720" rtlCol="0" anchor="t">
            <a:noAutofit/>
          </a:bodyPr>
          <a:lstStyle/>
          <a:p>
            <a:r>
              <a:rPr lang="en-US" sz="1600" b="1" dirty="0"/>
              <a:t>National Advocacy Goal(s)</a:t>
            </a:r>
          </a:p>
          <a:p>
            <a:br>
              <a:rPr lang="en-US" sz="1600" dirty="0">
                <a:latin typeface="+mj-lt"/>
              </a:rPr>
            </a:br>
            <a:r>
              <a:rPr lang="en-US" sz="1800" i="1" dirty="0">
                <a:latin typeface="+mj-lt"/>
              </a:rPr>
              <a:t>Insert overarching advocacy goal for the CARE office / or program</a:t>
            </a:r>
            <a:br>
              <a:rPr lang="en-US" sz="1800" i="1" dirty="0">
                <a:latin typeface="+mj-lt"/>
              </a:rPr>
            </a:br>
            <a:endParaRPr lang="en-US" sz="1600" i="1" dirty="0">
              <a:latin typeface="+mj-lt"/>
            </a:endParaRPr>
          </a:p>
        </p:txBody>
      </p:sp>
      <p:sp>
        <p:nvSpPr>
          <p:cNvPr id="4" name="TextBox 3">
            <a:extLst>
              <a:ext uri="{FF2B5EF4-FFF2-40B4-BE49-F238E27FC236}">
                <a16:creationId xmlns:a16="http://schemas.microsoft.com/office/drawing/2014/main" id="{628D3D9D-64C0-4DC7-8034-8C10931BF281}"/>
              </a:ext>
            </a:extLst>
          </p:cNvPr>
          <p:cNvSpPr txBox="1"/>
          <p:nvPr/>
        </p:nvSpPr>
        <p:spPr>
          <a:xfrm>
            <a:off x="511175" y="2540830"/>
            <a:ext cx="3685345" cy="3662541"/>
          </a:xfrm>
          <a:prstGeom prst="rect">
            <a:avLst/>
          </a:prstGeom>
          <a:solidFill>
            <a:srgbClr val="FEB67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Advocacy goal 1: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Light"/>
                <a:ea typeface="+mn-ea"/>
                <a:cs typeface="+mn-cs"/>
              </a:rPr>
              <a:t>Insert the advocacy goals by outcome area, if relevant. For example, if you have multiple projects/programs related to WEE, use this space to list the advocacy goal for WEE and the below box to list the objectives related to the different programs/initiatives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78AA024C-E5C1-47A6-BD86-69A5FF76C1EE}"/>
              </a:ext>
            </a:extLst>
          </p:cNvPr>
          <p:cNvSpPr txBox="1"/>
          <p:nvPr/>
        </p:nvSpPr>
        <p:spPr>
          <a:xfrm>
            <a:off x="4323588" y="2529784"/>
            <a:ext cx="3605627" cy="2262158"/>
          </a:xfrm>
          <a:prstGeom prst="rect">
            <a:avLst/>
          </a:prstGeom>
          <a:solidFill>
            <a:srgbClr val="FEB675"/>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effectLst/>
                <a:uLnTx/>
                <a:uFillTx/>
                <a:latin typeface="Calibri (body)"/>
                <a:ea typeface="+mn-ea"/>
                <a:cs typeface="Calibri (body)"/>
              </a:rPr>
              <a:t>Advocacy goal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body)"/>
              <a:ea typeface="+mn-ea"/>
              <a:cs typeface="Calibri (body)"/>
            </a:endParaRPr>
          </a:p>
          <a:p>
            <a:pPr lvl="0">
              <a:defRPr/>
            </a:pPr>
            <a:r>
              <a:rPr lang="en-US" sz="1600" i="1" dirty="0">
                <a:solidFill>
                  <a:prstClr val="black"/>
                </a:solidFill>
                <a:latin typeface="Calibri Light" panose="020F0302020204030204" pitchFamily="34" charset="0"/>
                <a:cs typeface="Calibri Light" panose="020F0302020204030204" pitchFamily="34" charset="0"/>
              </a:rPr>
              <a:t>Insert the second advocacy goal here and use the below box to list the objectives related to the different programs/initiatives</a:t>
            </a:r>
          </a:p>
          <a:p>
            <a:pPr lvl="0">
              <a:defRPr/>
            </a:pPr>
            <a:endParaRPr kumimoji="0" lang="en-US" sz="1600" b="1" i="1"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lvl="0">
              <a:defRPr/>
            </a:pPr>
            <a:endParaRPr lang="en-US" sz="1600" b="1" i="1" dirty="0">
              <a:solidFill>
                <a:prstClr val="black"/>
              </a:solidFill>
              <a:latin typeface="Calibri Light" panose="020F0302020204030204" pitchFamily="34" charset="0"/>
              <a:cs typeface="Calibri Light" panose="020F0302020204030204" pitchFamily="34" charset="0"/>
            </a:endParaRPr>
          </a:p>
          <a:p>
            <a:pPr lvl="0">
              <a:defRPr/>
            </a:pPr>
            <a:endParaRPr kumimoji="0" lang="en-US" sz="1500" b="1" i="0" u="none" strike="noStrike" kern="1200" cap="none" spc="0" normalizeH="0" baseline="0" noProof="0" dirty="0">
              <a:ln>
                <a:noFill/>
              </a:ln>
              <a:solidFill>
                <a:prstClr val="black"/>
              </a:solidFill>
              <a:effectLst/>
              <a:uLnTx/>
              <a:uFillTx/>
              <a:latin typeface="Calibri (body)"/>
              <a:ea typeface="+mn-ea"/>
              <a:cs typeface="Calibri (body)"/>
            </a:endParaRPr>
          </a:p>
        </p:txBody>
      </p:sp>
      <p:sp>
        <p:nvSpPr>
          <p:cNvPr id="6" name="TextBox 5">
            <a:extLst>
              <a:ext uri="{FF2B5EF4-FFF2-40B4-BE49-F238E27FC236}">
                <a16:creationId xmlns:a16="http://schemas.microsoft.com/office/drawing/2014/main" id="{D9290FDD-BFEC-44AB-970D-5EE2C7A77C89}"/>
              </a:ext>
            </a:extLst>
          </p:cNvPr>
          <p:cNvSpPr txBox="1"/>
          <p:nvPr/>
        </p:nvSpPr>
        <p:spPr>
          <a:xfrm>
            <a:off x="8068918" y="2551873"/>
            <a:ext cx="3626126" cy="2231380"/>
          </a:xfrm>
          <a:prstGeom prst="rect">
            <a:avLst/>
          </a:prstGeom>
          <a:solidFill>
            <a:srgbClr val="FEB67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Advocacy goal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lvl="0">
              <a:defRPr/>
            </a:pPr>
            <a:r>
              <a:rPr lang="en-US" sz="1600" i="1" dirty="0">
                <a:solidFill>
                  <a:prstClr val="black"/>
                </a:solidFill>
                <a:latin typeface="+mj-lt"/>
              </a:rPr>
              <a:t>Insert the second advocacy goal here and use the below box to list the objectives related to the different programs/initiatives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628D3D9D-64C0-4DC7-8034-8C10931BF281}"/>
              </a:ext>
            </a:extLst>
          </p:cNvPr>
          <p:cNvSpPr txBox="1"/>
          <p:nvPr/>
        </p:nvSpPr>
        <p:spPr>
          <a:xfrm>
            <a:off x="497925" y="4795897"/>
            <a:ext cx="3709641" cy="1815882"/>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a:ea typeface="+mn-ea"/>
                <a:cs typeface="Calibri (light)"/>
              </a:rPr>
              <a:t>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a:ea typeface="+mn-ea"/>
                <a:cs typeface="Calibri (ligh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628D3D9D-64C0-4DC7-8034-8C10931BF281}"/>
              </a:ext>
            </a:extLst>
          </p:cNvPr>
          <p:cNvSpPr txBox="1"/>
          <p:nvPr/>
        </p:nvSpPr>
        <p:spPr>
          <a:xfrm>
            <a:off x="4331215" y="4795897"/>
            <a:ext cx="3590372" cy="1815882"/>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a:ea typeface="+mn-ea"/>
                <a:cs typeface="Calibri (light)"/>
              </a:rPr>
              <a:t>Objective: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a:ea typeface="+mn-ea"/>
                <a:cs typeface="Calibri (ligh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prstClr val="black"/>
              </a:solidFill>
              <a:latin typeface="Calibri (light)"/>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p:txBody>
      </p:sp>
      <p:sp>
        <p:nvSpPr>
          <p:cNvPr id="10" name="TextBox 9">
            <a:extLst>
              <a:ext uri="{FF2B5EF4-FFF2-40B4-BE49-F238E27FC236}">
                <a16:creationId xmlns:a16="http://schemas.microsoft.com/office/drawing/2014/main" id="{628D3D9D-64C0-4DC7-8034-8C10931BF281}"/>
              </a:ext>
            </a:extLst>
          </p:cNvPr>
          <p:cNvSpPr txBox="1"/>
          <p:nvPr/>
        </p:nvSpPr>
        <p:spPr>
          <a:xfrm>
            <a:off x="8080651" y="4783253"/>
            <a:ext cx="3600174" cy="1815882"/>
          </a:xfrm>
          <a:prstGeom prst="rect">
            <a:avLst/>
          </a:prstGeom>
          <a:solidFill>
            <a:srgbClr val="FFF2C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a:ea typeface="+mn-ea"/>
                <a:cs typeface="Calibri (light)"/>
              </a:rPr>
              <a:t>Objective: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a:ea typeface="+mn-ea"/>
                <a:cs typeface="Calibri (ligh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light)"/>
              <a:ea typeface="+mn-ea"/>
              <a:cs typeface="Calibri (light)"/>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400" b="0" i="0" u="none" strike="noStrike" kern="1200" cap="none" spc="0" normalizeH="0" baseline="0" noProof="0" dirty="0">
              <a:ln>
                <a:noFill/>
              </a:ln>
              <a:solidFill>
                <a:prstClr val="black"/>
              </a:solidFill>
              <a:effectLst/>
              <a:uLnTx/>
              <a:uFillTx/>
              <a:latin typeface="Calibri (light)"/>
              <a:ea typeface="+mn-ea"/>
              <a:cs typeface="Calibri (light)"/>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400" b="0" i="0" u="none" strike="noStrike" kern="1200" cap="none" spc="0" normalizeH="0" baseline="0" noProof="0" dirty="0">
              <a:ln>
                <a:noFill/>
              </a:ln>
              <a:solidFill>
                <a:prstClr val="black"/>
              </a:solidFill>
              <a:effectLst/>
              <a:uLnTx/>
              <a:uFillTx/>
              <a:latin typeface="Calibri (light)"/>
              <a:ea typeface="+mn-ea"/>
              <a:cs typeface="Calibri (light)"/>
            </a:endParaRPr>
          </a:p>
        </p:txBody>
      </p:sp>
    </p:spTree>
    <p:extLst>
      <p:ext uri="{BB962C8B-B14F-4D97-AF65-F5344CB8AC3E}">
        <p14:creationId xmlns:p14="http://schemas.microsoft.com/office/powerpoint/2010/main" val="3784303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890E4-0B41-4BE2-8866-D0CDE05B7A10}"/>
              </a:ext>
            </a:extLst>
          </p:cNvPr>
          <p:cNvSpPr>
            <a:spLocks noGrp="1"/>
          </p:cNvSpPr>
          <p:nvPr>
            <p:ph type="ctrTitle"/>
          </p:nvPr>
        </p:nvSpPr>
        <p:spPr>
          <a:xfrm>
            <a:off x="507999" y="156542"/>
            <a:ext cx="11164957" cy="1045610"/>
          </a:xfrm>
          <a:solidFill>
            <a:schemeClr val="accent1">
              <a:lumMod val="20000"/>
              <a:lumOff val="80000"/>
            </a:schemeClr>
          </a:solidFill>
        </p:spPr>
        <p:txBody>
          <a:bodyPr>
            <a:noAutofit/>
          </a:bodyPr>
          <a:lstStyle/>
          <a:p>
            <a:r>
              <a:rPr lang="en-US" sz="2000" b="1" u="sng" dirty="0"/>
              <a:t>Advocacy Goal 1</a:t>
            </a:r>
            <a:br>
              <a:rPr lang="en-US" sz="1800" b="1" dirty="0"/>
            </a:br>
            <a:br>
              <a:rPr lang="en-US" sz="1800" b="1" dirty="0"/>
            </a:br>
            <a:r>
              <a:rPr lang="en-US" sz="1800" i="1" dirty="0"/>
              <a:t>This page will provide an overview of the main strategy components for the first advocacy goal</a:t>
            </a:r>
            <a:br>
              <a:rPr lang="en-US" sz="1800" i="1" dirty="0"/>
            </a:br>
            <a:endParaRPr lang="en-US" sz="1800" dirty="0"/>
          </a:p>
        </p:txBody>
      </p:sp>
      <p:sp>
        <p:nvSpPr>
          <p:cNvPr id="3" name="Subtitle 2">
            <a:extLst>
              <a:ext uri="{FF2B5EF4-FFF2-40B4-BE49-F238E27FC236}">
                <a16:creationId xmlns:a16="http://schemas.microsoft.com/office/drawing/2014/main" id="{4CCCAAAB-F4B3-4482-9E4E-8EC1B0563573}"/>
              </a:ext>
            </a:extLst>
          </p:cNvPr>
          <p:cNvSpPr>
            <a:spLocks noGrp="1"/>
          </p:cNvSpPr>
          <p:nvPr>
            <p:ph type="subTitle" idx="1"/>
          </p:nvPr>
        </p:nvSpPr>
        <p:spPr>
          <a:xfrm>
            <a:off x="485015" y="1275409"/>
            <a:ext cx="11210924" cy="1045610"/>
          </a:xfrm>
          <a:solidFill>
            <a:schemeClr val="accent4">
              <a:lumMod val="60000"/>
              <a:lumOff val="40000"/>
            </a:schemeClr>
          </a:solidFill>
        </p:spPr>
        <p:txBody>
          <a:bodyPr>
            <a:noAutofit/>
          </a:bodyPr>
          <a:lstStyle/>
          <a:p>
            <a:r>
              <a:rPr lang="en-US" sz="1800" b="1" dirty="0">
                <a:latin typeface="+mj-lt"/>
                <a:ea typeface="+mj-ea"/>
                <a:cs typeface="+mj-cs"/>
              </a:rPr>
              <a:t>Objectives</a:t>
            </a:r>
            <a:br>
              <a:rPr lang="en-US" sz="1800" b="1" dirty="0"/>
            </a:br>
            <a:br>
              <a:rPr lang="en-US" sz="1800" b="1" dirty="0"/>
            </a:br>
            <a:r>
              <a:rPr lang="en-US" sz="1800" i="1" dirty="0">
                <a:latin typeface="+mj-lt"/>
                <a:ea typeface="+mj-ea"/>
                <a:cs typeface="+mj-cs"/>
              </a:rPr>
              <a:t>The objectives break down the goal. Identify the specific objectives that the initiative is intended to achieve. Objectives must be achieved to reach the ultimate goal</a:t>
            </a:r>
          </a:p>
          <a:p>
            <a:endParaRPr lang="en-US" sz="1800" b="1" dirty="0"/>
          </a:p>
        </p:txBody>
      </p:sp>
      <p:sp>
        <p:nvSpPr>
          <p:cNvPr id="5" name="TextBox 4">
            <a:extLst>
              <a:ext uri="{FF2B5EF4-FFF2-40B4-BE49-F238E27FC236}">
                <a16:creationId xmlns:a16="http://schemas.microsoft.com/office/drawing/2014/main" id="{78AA024C-E5C1-47A6-BD86-69A5FF76C1EE}"/>
              </a:ext>
            </a:extLst>
          </p:cNvPr>
          <p:cNvSpPr txBox="1"/>
          <p:nvPr/>
        </p:nvSpPr>
        <p:spPr>
          <a:xfrm>
            <a:off x="485015" y="2537771"/>
            <a:ext cx="3605627" cy="2308324"/>
          </a:xfrm>
          <a:prstGeom prst="rect">
            <a:avLst/>
          </a:prstGeom>
          <a:solidFill>
            <a:srgbClr val="FED7B4"/>
          </a:solidFill>
        </p:spPr>
        <p:txBody>
          <a:bodyPr wrap="square" rtlCol="0">
            <a:spAutoFit/>
          </a:bodyPr>
          <a:lstStyle/>
          <a:p>
            <a:r>
              <a:rPr lang="en-US" b="1" dirty="0">
                <a:latin typeface="+mj-lt"/>
                <a:ea typeface="+mj-ea"/>
                <a:cs typeface="+mj-cs"/>
              </a:rPr>
              <a:t>Primary Targets:</a:t>
            </a:r>
          </a:p>
          <a:p>
            <a:r>
              <a:rPr lang="en-US" i="1" dirty="0">
                <a:latin typeface="+mj-lt"/>
                <a:ea typeface="+mj-ea"/>
                <a:cs typeface="+mj-cs"/>
              </a:rPr>
              <a:t>Identify the individual targets(not organizations/institutions) for your goal. Who has the power to make the change you want to see? Conduct a stakeholder analysis (p. 16 of the CI Advocacy Handbook) to identify power holders. </a:t>
            </a:r>
            <a:endParaRPr lang="en-US" sz="1500" b="1" dirty="0">
              <a:latin typeface="Calibri (body)"/>
              <a:cs typeface="Calibri (body)"/>
            </a:endParaRPr>
          </a:p>
        </p:txBody>
      </p:sp>
      <p:sp>
        <p:nvSpPr>
          <p:cNvPr id="8" name="TextBox 7">
            <a:extLst>
              <a:ext uri="{FF2B5EF4-FFF2-40B4-BE49-F238E27FC236}">
                <a16:creationId xmlns:a16="http://schemas.microsoft.com/office/drawing/2014/main" id="{628D3D9D-64C0-4DC7-8034-8C10931BF281}"/>
              </a:ext>
            </a:extLst>
          </p:cNvPr>
          <p:cNvSpPr txBox="1"/>
          <p:nvPr/>
        </p:nvSpPr>
        <p:spPr>
          <a:xfrm>
            <a:off x="4235656" y="2568017"/>
            <a:ext cx="3709641" cy="4185761"/>
          </a:xfrm>
          <a:prstGeom prst="rect">
            <a:avLst/>
          </a:prstGeom>
          <a:solidFill>
            <a:schemeClr val="accent6">
              <a:lumMod val="20000"/>
              <a:lumOff val="80000"/>
            </a:schemeClr>
          </a:solidFill>
        </p:spPr>
        <p:txBody>
          <a:bodyPr wrap="square" rtlCol="0">
            <a:spAutoFit/>
          </a:bodyPr>
          <a:lstStyle/>
          <a:p>
            <a:r>
              <a:rPr lang="en-US" b="1" dirty="0">
                <a:latin typeface="+mj-lt"/>
                <a:ea typeface="+mj-ea"/>
                <a:cs typeface="+mj-cs"/>
              </a:rPr>
              <a:t>Partners:</a:t>
            </a: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r>
              <a:rPr lang="en-US" b="1" dirty="0">
                <a:latin typeface="+mj-lt"/>
                <a:ea typeface="+mj-ea"/>
                <a:cs typeface="+mj-cs"/>
              </a:rPr>
              <a:t> </a:t>
            </a:r>
          </a:p>
          <a:p>
            <a:r>
              <a:rPr lang="en-US" b="1" dirty="0">
                <a:latin typeface="+mj-lt"/>
                <a:ea typeface="+mj-ea"/>
                <a:cs typeface="+mj-cs"/>
              </a:rPr>
              <a:t>Allies:</a:t>
            </a: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r>
              <a:rPr lang="en-US" b="1" dirty="0">
                <a:latin typeface="+mj-lt"/>
                <a:ea typeface="+mj-ea"/>
                <a:cs typeface="+mj-cs"/>
              </a:rPr>
              <a:t>Opponents:</a:t>
            </a:r>
          </a:p>
          <a:p>
            <a:endParaRPr lang="en-US" b="1" dirty="0">
              <a:latin typeface="+mj-lt"/>
              <a:ea typeface="+mj-ea"/>
              <a:cs typeface="+mj-cs"/>
            </a:endParaRPr>
          </a:p>
          <a:p>
            <a:r>
              <a:rPr lang="en-US" b="1" dirty="0">
                <a:latin typeface="+mj-lt"/>
                <a:ea typeface="+mj-ea"/>
                <a:cs typeface="+mj-cs"/>
              </a:rPr>
              <a:t> </a:t>
            </a:r>
          </a:p>
          <a:p>
            <a:endParaRPr lang="en-US" b="1" dirty="0">
              <a:latin typeface="+mj-lt"/>
              <a:ea typeface="+mj-ea"/>
              <a:cs typeface="+mj-cs"/>
            </a:endParaRPr>
          </a:p>
          <a:p>
            <a:endParaRPr lang="en-US" sz="1400" b="1" dirty="0"/>
          </a:p>
        </p:txBody>
      </p:sp>
      <p:sp>
        <p:nvSpPr>
          <p:cNvPr id="9" name="TextBox 8">
            <a:extLst>
              <a:ext uri="{FF2B5EF4-FFF2-40B4-BE49-F238E27FC236}">
                <a16:creationId xmlns:a16="http://schemas.microsoft.com/office/drawing/2014/main" id="{628D3D9D-64C0-4DC7-8034-8C10931BF281}"/>
              </a:ext>
            </a:extLst>
          </p:cNvPr>
          <p:cNvSpPr txBox="1"/>
          <p:nvPr/>
        </p:nvSpPr>
        <p:spPr>
          <a:xfrm>
            <a:off x="501969" y="4845563"/>
            <a:ext cx="3601649" cy="1969770"/>
          </a:xfrm>
          <a:prstGeom prst="rect">
            <a:avLst/>
          </a:prstGeom>
          <a:solidFill>
            <a:srgbClr val="FFE6E1"/>
          </a:solidFill>
        </p:spPr>
        <p:txBody>
          <a:bodyPr wrap="square" rtlCol="0">
            <a:spAutoFit/>
          </a:bodyPr>
          <a:lstStyle/>
          <a:p>
            <a:r>
              <a:rPr lang="en-US" b="1" dirty="0">
                <a:latin typeface="+mj-lt"/>
                <a:ea typeface="+mj-ea"/>
                <a:cs typeface="+mj-cs"/>
              </a:rPr>
              <a:t>Secondary Targets:</a:t>
            </a:r>
            <a:br>
              <a:rPr lang="en-US" b="1" dirty="0">
                <a:latin typeface="+mj-lt"/>
                <a:ea typeface="+mj-ea"/>
                <a:cs typeface="+mj-cs"/>
              </a:rPr>
            </a:br>
            <a:r>
              <a:rPr lang="en-US" i="1" dirty="0">
                <a:latin typeface="+mj-lt"/>
                <a:ea typeface="+mj-ea"/>
                <a:cs typeface="+mj-cs"/>
              </a:rPr>
              <a:t>List the targets who have access to and influencing power over your primary targets. Who has the power to influence the primary targets to support or oppose your issue?</a:t>
            </a:r>
            <a:endParaRPr lang="en-US" sz="1400" b="1" dirty="0">
              <a:latin typeface="Calibri (light)"/>
              <a:cs typeface="Calibri (light)"/>
            </a:endParaRPr>
          </a:p>
          <a:p>
            <a:pPr marL="342900" indent="-342900">
              <a:buAutoNum type="arabicPeriod"/>
            </a:pPr>
            <a:endParaRPr lang="en-US" sz="1400" b="1" dirty="0">
              <a:latin typeface="Calibri (light)"/>
              <a:cs typeface="Calibri (light)"/>
            </a:endParaRPr>
          </a:p>
        </p:txBody>
      </p:sp>
      <p:sp>
        <p:nvSpPr>
          <p:cNvPr id="10" name="TextBox 9">
            <a:extLst>
              <a:ext uri="{FF2B5EF4-FFF2-40B4-BE49-F238E27FC236}">
                <a16:creationId xmlns:a16="http://schemas.microsoft.com/office/drawing/2014/main" id="{628D3D9D-64C0-4DC7-8034-8C10931BF281}"/>
              </a:ext>
            </a:extLst>
          </p:cNvPr>
          <p:cNvSpPr txBox="1"/>
          <p:nvPr/>
        </p:nvSpPr>
        <p:spPr>
          <a:xfrm>
            <a:off x="8106811" y="2598794"/>
            <a:ext cx="3600174" cy="4154984"/>
          </a:xfrm>
          <a:prstGeom prst="rect">
            <a:avLst/>
          </a:prstGeom>
          <a:solidFill>
            <a:srgbClr val="EDE8FE"/>
          </a:solidFill>
        </p:spPr>
        <p:txBody>
          <a:bodyPr wrap="square" rtlCol="0">
            <a:spAutoFit/>
          </a:bodyPr>
          <a:lstStyle/>
          <a:p>
            <a:r>
              <a:rPr lang="en-US" b="1" dirty="0">
                <a:latin typeface="+mj-lt"/>
                <a:ea typeface="+mj-ea"/>
                <a:cs typeface="+mj-cs"/>
              </a:rPr>
              <a:t>Tactics</a:t>
            </a:r>
            <a:br>
              <a:rPr lang="en-US" b="1" dirty="0">
                <a:latin typeface="+mj-lt"/>
                <a:ea typeface="+mj-ea"/>
                <a:cs typeface="+mj-cs"/>
              </a:rPr>
            </a:br>
            <a:r>
              <a:rPr lang="en-US" sz="1600" i="1" dirty="0">
                <a:latin typeface="+mj-lt"/>
              </a:rPr>
              <a:t>List out the main tactics that will influence your primary and secondary targets. Include any important dates for engagement, such as International Women’s Day or influencing events, such as relevant workshops/conferences.</a:t>
            </a:r>
            <a:endParaRPr lang="en-US" i="1" dirty="0"/>
          </a:p>
          <a:p>
            <a:pPr algn="ctr"/>
            <a:endParaRPr lang="en-US" i="1" dirty="0"/>
          </a:p>
          <a:p>
            <a:pPr algn="ctr"/>
            <a:endParaRPr lang="en-US" i="1" dirty="0"/>
          </a:p>
          <a:p>
            <a:pPr algn="ctr"/>
            <a:endParaRPr lang="en-US" i="1" dirty="0"/>
          </a:p>
          <a:p>
            <a:pPr algn="ctr"/>
            <a:endParaRPr lang="en-US" i="1" dirty="0"/>
          </a:p>
          <a:p>
            <a:pPr algn="ctr"/>
            <a:endParaRPr lang="en-US" i="1" dirty="0"/>
          </a:p>
          <a:p>
            <a:pPr algn="ctr"/>
            <a:endParaRPr lang="en-US" i="1" dirty="0"/>
          </a:p>
          <a:p>
            <a:endParaRPr lang="en-US" sz="1400" b="1" dirty="0">
              <a:latin typeface="Calibri (light)"/>
              <a:cs typeface="Calibri (light)"/>
            </a:endParaRPr>
          </a:p>
          <a:p>
            <a:pPr marL="342900" indent="-342900">
              <a:buAutoNum type="arabicPeriod"/>
            </a:pPr>
            <a:endParaRPr lang="en-US" sz="1400" dirty="0">
              <a:latin typeface="Calibri (light)"/>
              <a:cs typeface="Calibri (light)"/>
            </a:endParaRPr>
          </a:p>
          <a:p>
            <a:pPr marL="342900" indent="-342900">
              <a:buAutoNum type="arabicPeriod"/>
            </a:pPr>
            <a:endParaRPr lang="en-US" sz="1400" dirty="0">
              <a:latin typeface="Calibri (light)"/>
              <a:cs typeface="Calibri (light)"/>
            </a:endParaRPr>
          </a:p>
        </p:txBody>
      </p:sp>
    </p:spTree>
    <p:extLst>
      <p:ext uri="{BB962C8B-B14F-4D97-AF65-F5344CB8AC3E}">
        <p14:creationId xmlns:p14="http://schemas.microsoft.com/office/powerpoint/2010/main" val="3641743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CCCAAAB-F4B3-4482-9E4E-8EC1B0563573}"/>
              </a:ext>
            </a:extLst>
          </p:cNvPr>
          <p:cNvSpPr>
            <a:spLocks noGrp="1"/>
          </p:cNvSpPr>
          <p:nvPr>
            <p:ph type="subTitle" idx="1"/>
          </p:nvPr>
        </p:nvSpPr>
        <p:spPr>
          <a:xfrm>
            <a:off x="485015" y="1275409"/>
            <a:ext cx="11210924" cy="1045610"/>
          </a:xfrm>
          <a:solidFill>
            <a:schemeClr val="accent4">
              <a:lumMod val="60000"/>
              <a:lumOff val="40000"/>
            </a:schemeClr>
          </a:solidFill>
        </p:spPr>
        <p:txBody>
          <a:bodyPr>
            <a:noAutofit/>
          </a:bodyPr>
          <a:lstStyle/>
          <a:p>
            <a:r>
              <a:rPr lang="en-US" sz="1800" b="1" dirty="0">
                <a:latin typeface="+mj-lt"/>
                <a:ea typeface="+mj-ea"/>
                <a:cs typeface="+mj-cs"/>
              </a:rPr>
              <a:t>Objectives</a:t>
            </a:r>
            <a:br>
              <a:rPr lang="en-US" sz="1800" b="1" dirty="0"/>
            </a:br>
            <a:br>
              <a:rPr lang="en-US" sz="1800" b="1" dirty="0"/>
            </a:br>
            <a:r>
              <a:rPr lang="en-US" sz="1800" i="1" dirty="0">
                <a:latin typeface="+mj-lt"/>
                <a:ea typeface="+mj-ea"/>
                <a:cs typeface="+mj-cs"/>
              </a:rPr>
              <a:t>The objectives break down the goal. Identify the specific objectives that the initiative is intended to achieve. Objectives must be achieved to reach the ultimate goal</a:t>
            </a:r>
          </a:p>
          <a:p>
            <a:endParaRPr lang="en-US" sz="1800" b="1" dirty="0"/>
          </a:p>
        </p:txBody>
      </p:sp>
      <p:sp>
        <p:nvSpPr>
          <p:cNvPr id="5" name="TextBox 4">
            <a:extLst>
              <a:ext uri="{FF2B5EF4-FFF2-40B4-BE49-F238E27FC236}">
                <a16:creationId xmlns:a16="http://schemas.microsoft.com/office/drawing/2014/main" id="{78AA024C-E5C1-47A6-BD86-69A5FF76C1EE}"/>
              </a:ext>
            </a:extLst>
          </p:cNvPr>
          <p:cNvSpPr txBox="1"/>
          <p:nvPr/>
        </p:nvSpPr>
        <p:spPr>
          <a:xfrm>
            <a:off x="485015" y="2537771"/>
            <a:ext cx="3605627" cy="2308324"/>
          </a:xfrm>
          <a:prstGeom prst="rect">
            <a:avLst/>
          </a:prstGeom>
          <a:solidFill>
            <a:srgbClr val="FED7B4"/>
          </a:solidFill>
        </p:spPr>
        <p:txBody>
          <a:bodyPr wrap="square" rtlCol="0">
            <a:spAutoFit/>
          </a:bodyPr>
          <a:lstStyle/>
          <a:p>
            <a:r>
              <a:rPr lang="en-US" b="1" dirty="0">
                <a:latin typeface="+mj-lt"/>
                <a:ea typeface="+mj-ea"/>
                <a:cs typeface="+mj-cs"/>
              </a:rPr>
              <a:t>Primary Targets:</a:t>
            </a:r>
          </a:p>
          <a:p>
            <a:r>
              <a:rPr lang="en-US" i="1" dirty="0">
                <a:latin typeface="+mj-lt"/>
                <a:ea typeface="+mj-ea"/>
                <a:cs typeface="+mj-cs"/>
              </a:rPr>
              <a:t>Identify the individual targets(not organizations/institutions) for your goal. Who has the power to make the change you want to see? Conduct a stakeholder analysis (p. 16 of the CI Advocacy Handbook) to identify power holders. </a:t>
            </a:r>
            <a:endParaRPr lang="en-US" sz="1500" b="1" dirty="0">
              <a:latin typeface="Calibri (body)"/>
              <a:cs typeface="Calibri (body)"/>
            </a:endParaRPr>
          </a:p>
        </p:txBody>
      </p:sp>
      <p:sp>
        <p:nvSpPr>
          <p:cNvPr id="8" name="TextBox 7">
            <a:extLst>
              <a:ext uri="{FF2B5EF4-FFF2-40B4-BE49-F238E27FC236}">
                <a16:creationId xmlns:a16="http://schemas.microsoft.com/office/drawing/2014/main" id="{628D3D9D-64C0-4DC7-8034-8C10931BF281}"/>
              </a:ext>
            </a:extLst>
          </p:cNvPr>
          <p:cNvSpPr txBox="1"/>
          <p:nvPr/>
        </p:nvSpPr>
        <p:spPr>
          <a:xfrm>
            <a:off x="4235656" y="2568017"/>
            <a:ext cx="3709641" cy="4185761"/>
          </a:xfrm>
          <a:prstGeom prst="rect">
            <a:avLst/>
          </a:prstGeom>
          <a:solidFill>
            <a:schemeClr val="accent6">
              <a:lumMod val="20000"/>
              <a:lumOff val="80000"/>
            </a:schemeClr>
          </a:solidFill>
        </p:spPr>
        <p:txBody>
          <a:bodyPr wrap="square" rtlCol="0">
            <a:spAutoFit/>
          </a:bodyPr>
          <a:lstStyle/>
          <a:p>
            <a:r>
              <a:rPr lang="en-US" b="1" dirty="0">
                <a:latin typeface="+mj-lt"/>
                <a:ea typeface="+mj-ea"/>
                <a:cs typeface="+mj-cs"/>
              </a:rPr>
              <a:t>Partners:</a:t>
            </a: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r>
              <a:rPr lang="en-US" b="1" dirty="0">
                <a:latin typeface="+mj-lt"/>
                <a:ea typeface="+mj-ea"/>
                <a:cs typeface="+mj-cs"/>
              </a:rPr>
              <a:t> </a:t>
            </a:r>
          </a:p>
          <a:p>
            <a:r>
              <a:rPr lang="en-US" b="1" dirty="0">
                <a:latin typeface="+mj-lt"/>
                <a:ea typeface="+mj-ea"/>
                <a:cs typeface="+mj-cs"/>
              </a:rPr>
              <a:t>Allies:</a:t>
            </a: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r>
              <a:rPr lang="en-US" b="1" dirty="0">
                <a:latin typeface="+mj-lt"/>
                <a:ea typeface="+mj-ea"/>
                <a:cs typeface="+mj-cs"/>
              </a:rPr>
              <a:t>Opponents:</a:t>
            </a:r>
          </a:p>
          <a:p>
            <a:endParaRPr lang="en-US" b="1" dirty="0">
              <a:latin typeface="+mj-lt"/>
              <a:ea typeface="+mj-ea"/>
              <a:cs typeface="+mj-cs"/>
            </a:endParaRPr>
          </a:p>
          <a:p>
            <a:r>
              <a:rPr lang="en-US" b="1" dirty="0">
                <a:latin typeface="+mj-lt"/>
                <a:ea typeface="+mj-ea"/>
                <a:cs typeface="+mj-cs"/>
              </a:rPr>
              <a:t> </a:t>
            </a:r>
          </a:p>
          <a:p>
            <a:endParaRPr lang="en-US" b="1" dirty="0">
              <a:latin typeface="+mj-lt"/>
              <a:ea typeface="+mj-ea"/>
              <a:cs typeface="+mj-cs"/>
            </a:endParaRPr>
          </a:p>
          <a:p>
            <a:endParaRPr lang="en-US" sz="1400" b="1" dirty="0"/>
          </a:p>
        </p:txBody>
      </p:sp>
      <p:sp>
        <p:nvSpPr>
          <p:cNvPr id="9" name="TextBox 8">
            <a:extLst>
              <a:ext uri="{FF2B5EF4-FFF2-40B4-BE49-F238E27FC236}">
                <a16:creationId xmlns:a16="http://schemas.microsoft.com/office/drawing/2014/main" id="{628D3D9D-64C0-4DC7-8034-8C10931BF281}"/>
              </a:ext>
            </a:extLst>
          </p:cNvPr>
          <p:cNvSpPr txBox="1"/>
          <p:nvPr/>
        </p:nvSpPr>
        <p:spPr>
          <a:xfrm>
            <a:off x="501969" y="4845563"/>
            <a:ext cx="3601649" cy="1969770"/>
          </a:xfrm>
          <a:prstGeom prst="rect">
            <a:avLst/>
          </a:prstGeom>
          <a:solidFill>
            <a:srgbClr val="FFE6E1"/>
          </a:solidFill>
        </p:spPr>
        <p:txBody>
          <a:bodyPr wrap="square" rtlCol="0">
            <a:spAutoFit/>
          </a:bodyPr>
          <a:lstStyle/>
          <a:p>
            <a:r>
              <a:rPr lang="en-US" b="1" dirty="0">
                <a:latin typeface="+mj-lt"/>
                <a:ea typeface="+mj-ea"/>
                <a:cs typeface="+mj-cs"/>
              </a:rPr>
              <a:t>Secondary Targets:</a:t>
            </a:r>
            <a:br>
              <a:rPr lang="en-US" b="1" dirty="0">
                <a:latin typeface="+mj-lt"/>
                <a:ea typeface="+mj-ea"/>
                <a:cs typeface="+mj-cs"/>
              </a:rPr>
            </a:br>
            <a:r>
              <a:rPr lang="en-US" i="1" dirty="0">
                <a:latin typeface="+mj-lt"/>
                <a:ea typeface="+mj-ea"/>
                <a:cs typeface="+mj-cs"/>
              </a:rPr>
              <a:t>List the targets who have access to and influencing power over your primary targets. Who has the power to influence the primary targets to support or oppose your issue?</a:t>
            </a:r>
            <a:endParaRPr lang="en-US" sz="1400" b="1" dirty="0">
              <a:latin typeface="Calibri (light)"/>
              <a:cs typeface="Calibri (light)"/>
            </a:endParaRPr>
          </a:p>
          <a:p>
            <a:pPr marL="342900" indent="-342900">
              <a:buAutoNum type="arabicPeriod"/>
            </a:pPr>
            <a:endParaRPr lang="en-US" sz="1400" b="1" dirty="0">
              <a:latin typeface="Calibri (light)"/>
              <a:cs typeface="Calibri (light)"/>
            </a:endParaRPr>
          </a:p>
        </p:txBody>
      </p:sp>
      <p:sp>
        <p:nvSpPr>
          <p:cNvPr id="10" name="TextBox 9">
            <a:extLst>
              <a:ext uri="{FF2B5EF4-FFF2-40B4-BE49-F238E27FC236}">
                <a16:creationId xmlns:a16="http://schemas.microsoft.com/office/drawing/2014/main" id="{628D3D9D-64C0-4DC7-8034-8C10931BF281}"/>
              </a:ext>
            </a:extLst>
          </p:cNvPr>
          <p:cNvSpPr txBox="1"/>
          <p:nvPr/>
        </p:nvSpPr>
        <p:spPr>
          <a:xfrm>
            <a:off x="8106811" y="2598794"/>
            <a:ext cx="3600174" cy="4154984"/>
          </a:xfrm>
          <a:prstGeom prst="rect">
            <a:avLst/>
          </a:prstGeom>
          <a:solidFill>
            <a:srgbClr val="EDE8FE"/>
          </a:solidFill>
        </p:spPr>
        <p:txBody>
          <a:bodyPr wrap="square" rtlCol="0">
            <a:spAutoFit/>
          </a:bodyPr>
          <a:lstStyle/>
          <a:p>
            <a:r>
              <a:rPr lang="en-US" b="1" dirty="0">
                <a:latin typeface="+mj-lt"/>
                <a:ea typeface="+mj-ea"/>
                <a:cs typeface="+mj-cs"/>
              </a:rPr>
              <a:t>Tactics</a:t>
            </a:r>
            <a:br>
              <a:rPr lang="en-US" b="1" dirty="0">
                <a:latin typeface="+mj-lt"/>
                <a:ea typeface="+mj-ea"/>
                <a:cs typeface="+mj-cs"/>
              </a:rPr>
            </a:br>
            <a:r>
              <a:rPr lang="en-US" sz="1600" i="1" dirty="0">
                <a:latin typeface="+mj-lt"/>
              </a:rPr>
              <a:t>List out the main tactics that will influence your primary and secondary targets. Include any important dates for engagement, such as International Women’s Day or influencing events, such as relevant workshops/conferences.</a:t>
            </a:r>
            <a:endParaRPr lang="en-US" i="1" dirty="0"/>
          </a:p>
          <a:p>
            <a:pPr algn="ctr"/>
            <a:endParaRPr lang="en-US" i="1" dirty="0"/>
          </a:p>
          <a:p>
            <a:pPr algn="ctr"/>
            <a:endParaRPr lang="en-US" i="1" dirty="0"/>
          </a:p>
          <a:p>
            <a:pPr algn="ctr"/>
            <a:endParaRPr lang="en-US" i="1" dirty="0"/>
          </a:p>
          <a:p>
            <a:pPr algn="ctr"/>
            <a:endParaRPr lang="en-US" i="1" dirty="0"/>
          </a:p>
          <a:p>
            <a:pPr algn="ctr"/>
            <a:endParaRPr lang="en-US" i="1" dirty="0"/>
          </a:p>
          <a:p>
            <a:pPr algn="ctr"/>
            <a:endParaRPr lang="en-US" i="1" dirty="0"/>
          </a:p>
          <a:p>
            <a:endParaRPr lang="en-US" sz="1400" b="1" dirty="0">
              <a:latin typeface="Calibri (light)"/>
              <a:cs typeface="Calibri (light)"/>
            </a:endParaRPr>
          </a:p>
          <a:p>
            <a:pPr marL="342900" indent="-342900">
              <a:buAutoNum type="arabicPeriod"/>
            </a:pPr>
            <a:endParaRPr lang="en-US" sz="1400" dirty="0">
              <a:latin typeface="Calibri (light)"/>
              <a:cs typeface="Calibri (light)"/>
            </a:endParaRPr>
          </a:p>
          <a:p>
            <a:pPr marL="342900" indent="-342900">
              <a:buAutoNum type="arabicPeriod"/>
            </a:pPr>
            <a:endParaRPr lang="en-US" sz="1400" dirty="0">
              <a:latin typeface="Calibri (light)"/>
              <a:cs typeface="Calibri (light)"/>
            </a:endParaRPr>
          </a:p>
        </p:txBody>
      </p:sp>
      <p:sp>
        <p:nvSpPr>
          <p:cNvPr id="11" name="Title 1">
            <a:extLst>
              <a:ext uri="{FF2B5EF4-FFF2-40B4-BE49-F238E27FC236}">
                <a16:creationId xmlns:a16="http://schemas.microsoft.com/office/drawing/2014/main" id="{EB07FB52-5C30-471B-AB1C-3C32A8E6991F}"/>
              </a:ext>
            </a:extLst>
          </p:cNvPr>
          <p:cNvSpPr txBox="1">
            <a:spLocks/>
          </p:cNvSpPr>
          <p:nvPr/>
        </p:nvSpPr>
        <p:spPr>
          <a:xfrm>
            <a:off x="507999" y="156542"/>
            <a:ext cx="11164957" cy="1045610"/>
          </a:xfrm>
          <a:prstGeom prst="rect">
            <a:avLst/>
          </a:prstGeom>
          <a:solidFill>
            <a:schemeClr val="accent1">
              <a:lumMod val="20000"/>
              <a:lumOff val="80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u="sng" dirty="0"/>
              <a:t>Advocacy Goal 2</a:t>
            </a:r>
            <a:br>
              <a:rPr lang="en-US" sz="1800" b="1" dirty="0"/>
            </a:br>
            <a:br>
              <a:rPr lang="en-US" sz="1800" b="1" dirty="0"/>
            </a:br>
            <a:r>
              <a:rPr lang="en-US" sz="1800" i="1" dirty="0"/>
              <a:t>This page will provide an overview of the main strategy components for the second advocacy goal</a:t>
            </a:r>
            <a:br>
              <a:rPr lang="en-US" sz="1800" i="1" dirty="0"/>
            </a:br>
            <a:endParaRPr lang="en-US" sz="1800" dirty="0"/>
          </a:p>
        </p:txBody>
      </p:sp>
    </p:spTree>
    <p:extLst>
      <p:ext uri="{BB962C8B-B14F-4D97-AF65-F5344CB8AC3E}">
        <p14:creationId xmlns:p14="http://schemas.microsoft.com/office/powerpoint/2010/main" val="3012124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CCCAAAB-F4B3-4482-9E4E-8EC1B0563573}"/>
              </a:ext>
            </a:extLst>
          </p:cNvPr>
          <p:cNvSpPr>
            <a:spLocks noGrp="1"/>
          </p:cNvSpPr>
          <p:nvPr>
            <p:ph type="subTitle" idx="1"/>
          </p:nvPr>
        </p:nvSpPr>
        <p:spPr>
          <a:xfrm>
            <a:off x="485015" y="1275409"/>
            <a:ext cx="11210924" cy="1045610"/>
          </a:xfrm>
          <a:solidFill>
            <a:schemeClr val="accent4">
              <a:lumMod val="60000"/>
              <a:lumOff val="40000"/>
            </a:schemeClr>
          </a:solidFill>
        </p:spPr>
        <p:txBody>
          <a:bodyPr>
            <a:noAutofit/>
          </a:bodyPr>
          <a:lstStyle/>
          <a:p>
            <a:r>
              <a:rPr lang="en-US" sz="1800" b="1" dirty="0">
                <a:latin typeface="+mj-lt"/>
                <a:ea typeface="+mj-ea"/>
                <a:cs typeface="+mj-cs"/>
              </a:rPr>
              <a:t>Objectives</a:t>
            </a:r>
            <a:br>
              <a:rPr lang="en-US" sz="1800" b="1" dirty="0"/>
            </a:br>
            <a:br>
              <a:rPr lang="en-US" sz="1800" b="1" dirty="0"/>
            </a:br>
            <a:r>
              <a:rPr lang="en-US" sz="1800" i="1" dirty="0">
                <a:latin typeface="+mj-lt"/>
                <a:ea typeface="+mj-ea"/>
                <a:cs typeface="+mj-cs"/>
              </a:rPr>
              <a:t>The objectives break down the goal. Identify the specific objectives that the initiative is intended to achieve. Objectives must be achieved to reach the ultimate goal</a:t>
            </a:r>
          </a:p>
          <a:p>
            <a:endParaRPr lang="en-US" sz="1800" b="1" dirty="0"/>
          </a:p>
        </p:txBody>
      </p:sp>
      <p:sp>
        <p:nvSpPr>
          <p:cNvPr id="5" name="TextBox 4">
            <a:extLst>
              <a:ext uri="{FF2B5EF4-FFF2-40B4-BE49-F238E27FC236}">
                <a16:creationId xmlns:a16="http://schemas.microsoft.com/office/drawing/2014/main" id="{78AA024C-E5C1-47A6-BD86-69A5FF76C1EE}"/>
              </a:ext>
            </a:extLst>
          </p:cNvPr>
          <p:cNvSpPr txBox="1"/>
          <p:nvPr/>
        </p:nvSpPr>
        <p:spPr>
          <a:xfrm>
            <a:off x="485015" y="2537771"/>
            <a:ext cx="3605627" cy="2308324"/>
          </a:xfrm>
          <a:prstGeom prst="rect">
            <a:avLst/>
          </a:prstGeom>
          <a:solidFill>
            <a:srgbClr val="FED7B4"/>
          </a:solidFill>
        </p:spPr>
        <p:txBody>
          <a:bodyPr wrap="square" rtlCol="0">
            <a:spAutoFit/>
          </a:bodyPr>
          <a:lstStyle/>
          <a:p>
            <a:r>
              <a:rPr lang="en-US" b="1" dirty="0">
                <a:latin typeface="+mj-lt"/>
                <a:ea typeface="+mj-ea"/>
                <a:cs typeface="+mj-cs"/>
              </a:rPr>
              <a:t>Primary Targets:</a:t>
            </a:r>
          </a:p>
          <a:p>
            <a:r>
              <a:rPr lang="en-US" i="1" dirty="0">
                <a:latin typeface="+mj-lt"/>
                <a:ea typeface="+mj-ea"/>
                <a:cs typeface="+mj-cs"/>
              </a:rPr>
              <a:t>Identify the individual targets(not organizations/institutions) for your goal. Who has the power to make the change you want to see? Conduct a stakeholder analysis (p. 16 of the CI Advocacy Handbook) to identify power holders. </a:t>
            </a:r>
            <a:endParaRPr lang="en-US" sz="1500" b="1" dirty="0">
              <a:latin typeface="Calibri (body)"/>
              <a:cs typeface="Calibri (body)"/>
            </a:endParaRPr>
          </a:p>
        </p:txBody>
      </p:sp>
      <p:sp>
        <p:nvSpPr>
          <p:cNvPr id="8" name="TextBox 7">
            <a:extLst>
              <a:ext uri="{FF2B5EF4-FFF2-40B4-BE49-F238E27FC236}">
                <a16:creationId xmlns:a16="http://schemas.microsoft.com/office/drawing/2014/main" id="{628D3D9D-64C0-4DC7-8034-8C10931BF281}"/>
              </a:ext>
            </a:extLst>
          </p:cNvPr>
          <p:cNvSpPr txBox="1"/>
          <p:nvPr/>
        </p:nvSpPr>
        <p:spPr>
          <a:xfrm>
            <a:off x="4235656" y="2568017"/>
            <a:ext cx="3709641" cy="4185761"/>
          </a:xfrm>
          <a:prstGeom prst="rect">
            <a:avLst/>
          </a:prstGeom>
          <a:solidFill>
            <a:schemeClr val="accent6">
              <a:lumMod val="20000"/>
              <a:lumOff val="80000"/>
            </a:schemeClr>
          </a:solidFill>
        </p:spPr>
        <p:txBody>
          <a:bodyPr wrap="square" rtlCol="0">
            <a:spAutoFit/>
          </a:bodyPr>
          <a:lstStyle/>
          <a:p>
            <a:r>
              <a:rPr lang="en-US" b="1" dirty="0">
                <a:latin typeface="+mj-lt"/>
                <a:ea typeface="+mj-ea"/>
                <a:cs typeface="+mj-cs"/>
              </a:rPr>
              <a:t>Partners:</a:t>
            </a: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r>
              <a:rPr lang="en-US" b="1" dirty="0">
                <a:latin typeface="+mj-lt"/>
                <a:ea typeface="+mj-ea"/>
                <a:cs typeface="+mj-cs"/>
              </a:rPr>
              <a:t> </a:t>
            </a:r>
          </a:p>
          <a:p>
            <a:r>
              <a:rPr lang="en-US" b="1" dirty="0">
                <a:latin typeface="+mj-lt"/>
                <a:ea typeface="+mj-ea"/>
                <a:cs typeface="+mj-cs"/>
              </a:rPr>
              <a:t>Allies:</a:t>
            </a: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endParaRPr lang="en-US" b="1" dirty="0">
              <a:latin typeface="+mj-lt"/>
              <a:ea typeface="+mj-ea"/>
              <a:cs typeface="+mj-cs"/>
            </a:endParaRPr>
          </a:p>
          <a:p>
            <a:r>
              <a:rPr lang="en-US" b="1" dirty="0">
                <a:latin typeface="+mj-lt"/>
                <a:ea typeface="+mj-ea"/>
                <a:cs typeface="+mj-cs"/>
              </a:rPr>
              <a:t>Opponents:</a:t>
            </a:r>
          </a:p>
          <a:p>
            <a:endParaRPr lang="en-US" b="1" dirty="0">
              <a:latin typeface="+mj-lt"/>
              <a:ea typeface="+mj-ea"/>
              <a:cs typeface="+mj-cs"/>
            </a:endParaRPr>
          </a:p>
          <a:p>
            <a:r>
              <a:rPr lang="en-US" b="1" dirty="0">
                <a:latin typeface="+mj-lt"/>
                <a:ea typeface="+mj-ea"/>
                <a:cs typeface="+mj-cs"/>
              </a:rPr>
              <a:t> </a:t>
            </a:r>
          </a:p>
          <a:p>
            <a:endParaRPr lang="en-US" b="1" dirty="0">
              <a:latin typeface="+mj-lt"/>
              <a:ea typeface="+mj-ea"/>
              <a:cs typeface="+mj-cs"/>
            </a:endParaRPr>
          </a:p>
          <a:p>
            <a:endParaRPr lang="en-US" sz="1400" b="1" dirty="0"/>
          </a:p>
        </p:txBody>
      </p:sp>
      <p:sp>
        <p:nvSpPr>
          <p:cNvPr id="9" name="TextBox 8">
            <a:extLst>
              <a:ext uri="{FF2B5EF4-FFF2-40B4-BE49-F238E27FC236}">
                <a16:creationId xmlns:a16="http://schemas.microsoft.com/office/drawing/2014/main" id="{628D3D9D-64C0-4DC7-8034-8C10931BF281}"/>
              </a:ext>
            </a:extLst>
          </p:cNvPr>
          <p:cNvSpPr txBox="1"/>
          <p:nvPr/>
        </p:nvSpPr>
        <p:spPr>
          <a:xfrm>
            <a:off x="501969" y="4845563"/>
            <a:ext cx="3601649" cy="1969770"/>
          </a:xfrm>
          <a:prstGeom prst="rect">
            <a:avLst/>
          </a:prstGeom>
          <a:solidFill>
            <a:srgbClr val="FFE6E1"/>
          </a:solidFill>
        </p:spPr>
        <p:txBody>
          <a:bodyPr wrap="square" rtlCol="0">
            <a:spAutoFit/>
          </a:bodyPr>
          <a:lstStyle/>
          <a:p>
            <a:r>
              <a:rPr lang="en-US" b="1" dirty="0">
                <a:latin typeface="+mj-lt"/>
                <a:ea typeface="+mj-ea"/>
                <a:cs typeface="+mj-cs"/>
              </a:rPr>
              <a:t>Secondary Targets:</a:t>
            </a:r>
            <a:br>
              <a:rPr lang="en-US" b="1" dirty="0">
                <a:latin typeface="+mj-lt"/>
                <a:ea typeface="+mj-ea"/>
                <a:cs typeface="+mj-cs"/>
              </a:rPr>
            </a:br>
            <a:r>
              <a:rPr lang="en-US" i="1" dirty="0">
                <a:latin typeface="+mj-lt"/>
                <a:ea typeface="+mj-ea"/>
                <a:cs typeface="+mj-cs"/>
              </a:rPr>
              <a:t>List the targets who have access to and influencing power over your primary targets. Who has the power to influence the primary targets to support or oppose your issue?</a:t>
            </a:r>
            <a:endParaRPr lang="en-US" sz="1400" b="1" dirty="0">
              <a:latin typeface="Calibri (light)"/>
              <a:cs typeface="Calibri (light)"/>
            </a:endParaRPr>
          </a:p>
          <a:p>
            <a:pPr marL="342900" indent="-342900">
              <a:buAutoNum type="arabicPeriod"/>
            </a:pPr>
            <a:endParaRPr lang="en-US" sz="1400" b="1" dirty="0">
              <a:latin typeface="Calibri (light)"/>
              <a:cs typeface="Calibri (light)"/>
            </a:endParaRPr>
          </a:p>
        </p:txBody>
      </p:sp>
      <p:sp>
        <p:nvSpPr>
          <p:cNvPr id="10" name="TextBox 9">
            <a:extLst>
              <a:ext uri="{FF2B5EF4-FFF2-40B4-BE49-F238E27FC236}">
                <a16:creationId xmlns:a16="http://schemas.microsoft.com/office/drawing/2014/main" id="{628D3D9D-64C0-4DC7-8034-8C10931BF281}"/>
              </a:ext>
            </a:extLst>
          </p:cNvPr>
          <p:cNvSpPr txBox="1"/>
          <p:nvPr/>
        </p:nvSpPr>
        <p:spPr>
          <a:xfrm>
            <a:off x="8106811" y="2598794"/>
            <a:ext cx="3600174" cy="4154984"/>
          </a:xfrm>
          <a:prstGeom prst="rect">
            <a:avLst/>
          </a:prstGeom>
          <a:solidFill>
            <a:srgbClr val="EDE8FE"/>
          </a:solidFill>
        </p:spPr>
        <p:txBody>
          <a:bodyPr wrap="square" rtlCol="0">
            <a:spAutoFit/>
          </a:bodyPr>
          <a:lstStyle/>
          <a:p>
            <a:r>
              <a:rPr lang="en-US" b="1" dirty="0">
                <a:latin typeface="+mj-lt"/>
                <a:ea typeface="+mj-ea"/>
                <a:cs typeface="+mj-cs"/>
              </a:rPr>
              <a:t>Tactics</a:t>
            </a:r>
            <a:br>
              <a:rPr lang="en-US" b="1" dirty="0">
                <a:latin typeface="+mj-lt"/>
                <a:ea typeface="+mj-ea"/>
                <a:cs typeface="+mj-cs"/>
              </a:rPr>
            </a:br>
            <a:r>
              <a:rPr lang="en-US" sz="1600" i="1" dirty="0">
                <a:latin typeface="+mj-lt"/>
              </a:rPr>
              <a:t>List out the main tactics that will influence your primary and secondary targets. Include any important dates for engagement, such as International Women’s Day or influencing events, such as relevant workshops/conferences.</a:t>
            </a:r>
            <a:endParaRPr lang="en-US" i="1" dirty="0"/>
          </a:p>
          <a:p>
            <a:pPr algn="ctr"/>
            <a:endParaRPr lang="en-US" i="1" dirty="0"/>
          </a:p>
          <a:p>
            <a:pPr algn="ctr"/>
            <a:endParaRPr lang="en-US" i="1" dirty="0"/>
          </a:p>
          <a:p>
            <a:pPr algn="ctr"/>
            <a:endParaRPr lang="en-US" i="1" dirty="0"/>
          </a:p>
          <a:p>
            <a:pPr algn="ctr"/>
            <a:endParaRPr lang="en-US" i="1" dirty="0"/>
          </a:p>
          <a:p>
            <a:pPr algn="ctr"/>
            <a:endParaRPr lang="en-US" i="1" dirty="0"/>
          </a:p>
          <a:p>
            <a:pPr algn="ctr"/>
            <a:endParaRPr lang="en-US" i="1" dirty="0"/>
          </a:p>
          <a:p>
            <a:endParaRPr lang="en-US" sz="1400" b="1" dirty="0">
              <a:latin typeface="Calibri (light)"/>
              <a:cs typeface="Calibri (light)"/>
            </a:endParaRPr>
          </a:p>
          <a:p>
            <a:pPr marL="342900" indent="-342900">
              <a:buAutoNum type="arabicPeriod"/>
            </a:pPr>
            <a:endParaRPr lang="en-US" sz="1400" dirty="0">
              <a:latin typeface="Calibri (light)"/>
              <a:cs typeface="Calibri (light)"/>
            </a:endParaRPr>
          </a:p>
          <a:p>
            <a:pPr marL="342900" indent="-342900">
              <a:buAutoNum type="arabicPeriod"/>
            </a:pPr>
            <a:endParaRPr lang="en-US" sz="1400" dirty="0">
              <a:latin typeface="Calibri (light)"/>
              <a:cs typeface="Calibri (light)"/>
            </a:endParaRPr>
          </a:p>
        </p:txBody>
      </p:sp>
      <p:sp>
        <p:nvSpPr>
          <p:cNvPr id="11" name="Title 1">
            <a:extLst>
              <a:ext uri="{FF2B5EF4-FFF2-40B4-BE49-F238E27FC236}">
                <a16:creationId xmlns:a16="http://schemas.microsoft.com/office/drawing/2014/main" id="{074338A4-AD0E-47E8-8DD0-B5D023E217C4}"/>
              </a:ext>
            </a:extLst>
          </p:cNvPr>
          <p:cNvSpPr txBox="1">
            <a:spLocks/>
          </p:cNvSpPr>
          <p:nvPr/>
        </p:nvSpPr>
        <p:spPr>
          <a:xfrm>
            <a:off x="496061" y="104222"/>
            <a:ext cx="11164957" cy="1045610"/>
          </a:xfrm>
          <a:prstGeom prst="rect">
            <a:avLst/>
          </a:prstGeom>
          <a:solidFill>
            <a:schemeClr val="accent1">
              <a:lumMod val="20000"/>
              <a:lumOff val="80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u="sng" dirty="0"/>
              <a:t>Advocacy Goal 3</a:t>
            </a:r>
            <a:br>
              <a:rPr lang="en-US" sz="1800" b="1" dirty="0"/>
            </a:br>
            <a:br>
              <a:rPr lang="en-US" sz="1800" b="1" dirty="0"/>
            </a:br>
            <a:r>
              <a:rPr lang="en-US" sz="1800" i="1" dirty="0"/>
              <a:t>This page will provide an overview of the main strategy components for the third advocacy goal</a:t>
            </a:r>
            <a:br>
              <a:rPr lang="en-US" sz="1800" i="1" dirty="0"/>
            </a:br>
            <a:endParaRPr lang="en-US" sz="1800" dirty="0"/>
          </a:p>
        </p:txBody>
      </p:sp>
    </p:spTree>
    <p:extLst>
      <p:ext uri="{BB962C8B-B14F-4D97-AF65-F5344CB8AC3E}">
        <p14:creationId xmlns:p14="http://schemas.microsoft.com/office/powerpoint/2010/main" val="2421013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E_Supergraphic_White">
  <a:themeElements>
    <a:clrScheme name="CARE Colors">
      <a:dk1>
        <a:srgbClr val="330000"/>
      </a:dk1>
      <a:lt1>
        <a:srgbClr val="54585A"/>
      </a:lt1>
      <a:dk2>
        <a:srgbClr val="CC6600"/>
      </a:dk2>
      <a:lt2>
        <a:srgbClr val="B4B4B4"/>
      </a:lt2>
      <a:accent1>
        <a:srgbClr val="CCCCCC"/>
      </a:accent1>
      <a:accent2>
        <a:srgbClr val="8F993E"/>
      </a:accent2>
      <a:accent3>
        <a:srgbClr val="007FA3"/>
      </a:accent3>
      <a:accent4>
        <a:srgbClr val="84329B"/>
      </a:accent4>
      <a:accent5>
        <a:srgbClr val="AF272F"/>
      </a:accent5>
      <a:accent6>
        <a:srgbClr val="993300"/>
      </a:accent6>
      <a:hlink>
        <a:srgbClr val="EFB71B"/>
      </a:hlink>
      <a:folHlink>
        <a:srgbClr val="DE6E1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reator xmlns="aab00711-8500-4284-b4d0-c6390c5b8ae5">
      <UserInfo>
        <DisplayName/>
        <AccountId/>
        <AccountType/>
      </UserInfo>
    </Creato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DA83BA044A0DD43B4568E764AEDDB4D" ma:contentTypeVersion="13" ma:contentTypeDescription="Create a new document." ma:contentTypeScope="" ma:versionID="8d10599109f92568642affdeb3be0b5d">
  <xsd:schema xmlns:xsd="http://www.w3.org/2001/XMLSchema" xmlns:xs="http://www.w3.org/2001/XMLSchema" xmlns:p="http://schemas.microsoft.com/office/2006/metadata/properties" xmlns:ns2="aab00711-8500-4284-b4d0-c6390c5b8ae5" xmlns:ns3="6d149541-e112-41bc-b624-2249e462622a" targetNamespace="http://schemas.microsoft.com/office/2006/metadata/properties" ma:root="true" ma:fieldsID="81fbc21696cb4f96053b7b8b5ed16cfe" ns2:_="" ns3:_="">
    <xsd:import namespace="aab00711-8500-4284-b4d0-c6390c5b8ae5"/>
    <xsd:import namespace="6d149541-e112-41bc-b624-2249e46262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Creato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b00711-8500-4284-b4d0-c6390c5b8a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Creator" ma:index="20" ma:displayName="Creator" ma:format="Dropdown" ma:list="UserInfo" ma:SharePointGroup="0" ma:internalName="Creator">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d149541-e112-41bc-b624-2249e462622a"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FE5AB-5D8A-495F-8B5C-10B928CEF629}">
  <ds:schemaRefs>
    <ds:schemaRef ds:uri="http://schemas.openxmlformats.org/package/2006/metadata/core-properties"/>
    <ds:schemaRef ds:uri="http://purl.org/dc/elements/1.1/"/>
    <ds:schemaRef ds:uri="http://schemas.microsoft.com/office/2006/metadata/properties"/>
    <ds:schemaRef ds:uri="3816c606-bab6-45ad-9700-78fb96350498"/>
    <ds:schemaRef ds:uri="http://purl.org/dc/terms/"/>
    <ds:schemaRef ds:uri="6a686351-f174-4b2d-a477-d2b455326405"/>
    <ds:schemaRef ds:uri="http://schemas.microsoft.com/office/2006/documentManagement/types"/>
    <ds:schemaRef ds:uri="http://schemas.microsoft.com/office/infopath/2007/PartnerControls"/>
    <ds:schemaRef ds:uri="http://www.w3.org/XML/1998/namespace"/>
    <ds:schemaRef ds:uri="http://purl.org/dc/dcmitype/"/>
    <ds:schemaRef ds:uri="aab00711-8500-4284-b4d0-c6390c5b8ae5"/>
  </ds:schemaRefs>
</ds:datastoreItem>
</file>

<file path=customXml/itemProps2.xml><?xml version="1.0" encoding="utf-8"?>
<ds:datastoreItem xmlns:ds="http://schemas.openxmlformats.org/officeDocument/2006/customXml" ds:itemID="{78EFBC42-DF07-4833-9285-58A064A714CA}">
  <ds:schemaRefs>
    <ds:schemaRef ds:uri="http://schemas.microsoft.com/sharepoint/v3/contenttype/forms"/>
  </ds:schemaRefs>
</ds:datastoreItem>
</file>

<file path=customXml/itemProps3.xml><?xml version="1.0" encoding="utf-8"?>
<ds:datastoreItem xmlns:ds="http://schemas.openxmlformats.org/officeDocument/2006/customXml" ds:itemID="{88BCD561-BFA3-438C-BA53-52A3C90791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b00711-8500-4284-b4d0-c6390c5b8ae5"/>
    <ds:schemaRef ds:uri="6d149541-e112-41bc-b624-2249e46262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1770</TotalTime>
  <Words>822</Words>
  <Application>Microsoft Office PowerPoint</Application>
  <PresentationFormat>Widescreen</PresentationFormat>
  <Paragraphs>122</Paragraphs>
  <Slides>5</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vt:i4>
      </vt:variant>
    </vt:vector>
  </HeadingPairs>
  <TitlesOfParts>
    <vt:vector size="16" baseType="lpstr">
      <vt:lpstr>Arial</vt:lpstr>
      <vt:lpstr>Calibri</vt:lpstr>
      <vt:lpstr>Calibri (body)</vt:lpstr>
      <vt:lpstr>Calibri (light)</vt:lpstr>
      <vt:lpstr>Calibri Light</vt:lpstr>
      <vt:lpstr>Cambria</vt:lpstr>
      <vt:lpstr>Tahoma</vt:lpstr>
      <vt:lpstr>Times</vt:lpstr>
      <vt:lpstr>Times New Roman</vt:lpstr>
      <vt:lpstr>Office Theme</vt:lpstr>
      <vt:lpstr>CARE_Supergraphic_White</vt:lpstr>
      <vt:lpstr>PowerPoint Presentation</vt:lpstr>
      <vt:lpstr>  CARE International Outcome Area Goal: [If relevant] Insert the CARE International Outcome Area Goal that the advocacy goals will contribute to </vt:lpstr>
      <vt:lpstr>Advocacy Goal 1  This page will provide an overview of the main strategy components for the first advocacy goal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International Outcome Area Goal: Insert the CARE International Outcome Area Goal that the advocacy goals will contribute to </dc:title>
  <dc:creator>Rasha Natour</dc:creator>
  <cp:lastModifiedBy>Zuntova, Gabriela</cp:lastModifiedBy>
  <cp:revision>11</cp:revision>
  <dcterms:created xsi:type="dcterms:W3CDTF">2019-11-19T16:17:12Z</dcterms:created>
  <dcterms:modified xsi:type="dcterms:W3CDTF">2022-07-06T09:48:47Z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0x010100ADA83BA044A0DD43B4568E764AEDDB4D</vt:lpwstr>
  </property>
  <property fmtid="{D5CDD505-2E9C-101B-9397-08002B2CF9AE}" pid="3" name="Audiences">
    <vt:lpwstr>1;#Internal CARE Staff|3cf9c9a1-fc94-4806-a553-6f1f33c5b344</vt:lpwstr>
  </property>
  <property fmtid="{D5CDD505-2E9C-101B-9397-08002B2CF9AE}" pid="4" name="DocStatus">
    <vt:lpwstr>2;#Unspecified|7b6df2bb-926f-4e4a-9a76-852471811e5a</vt:lpwstr>
  </property>
  <property fmtid="{D5CDD505-2E9C-101B-9397-08002B2CF9AE}" pid="5" name="TaxCatchAll">
    <vt:lpwstr>2;#Unspecified|7b6df2bb-926f-4e4a-9a76-852471811e5a;#1;#Internal CARE Staff|3cf9c9a1-fc94-4806-a553-6f1f33c5b344</vt:lpwstr>
  </property>
  <property fmtid="{D5CDD505-2E9C-101B-9397-08002B2CF9AE}" pid="6" name="eb132c4a5c4c445fafd4f9bed9315135">
    <vt:lpwstr>Internal CARE Staff|3cf9c9a1-fc94-4806-a553-6f1f33c5b344</vt:lpwstr>
  </property>
  <property fmtid="{D5CDD505-2E9C-101B-9397-08002B2CF9AE}" pid="7" name="Publication Date">
    <vt:lpwstr>2020-01-13T13:16:02Z</vt:lpwstr>
  </property>
  <property fmtid="{D5CDD505-2E9C-101B-9397-08002B2CF9AE}" pid="8" name="jde4a42da844446da437410533c788a5">
    <vt:lpwstr>Unspecified|7b6df2bb-926f-4e4a-9a76-852471811e5a</vt:lpwstr>
  </property>
  <property fmtid="{D5CDD505-2E9C-101B-9397-08002B2CF9AE}" pid="9" name="TaxKeyword">
    <vt:lpwstr/>
  </property>
  <property fmtid="{D5CDD505-2E9C-101B-9397-08002B2CF9AE}" pid="10" name="TaxKeywordTaxHTField">
    <vt:lpwstr/>
  </property>
  <property fmtid="{D5CDD505-2E9C-101B-9397-08002B2CF9AE}" pid="11" name="CI Functions">
    <vt:lpwstr/>
  </property>
  <property fmtid="{D5CDD505-2E9C-101B-9397-08002B2CF9AE}" pid="12" name="CI Strategy Areas">
    <vt:lpwstr/>
  </property>
  <property fmtid="{D5CDD505-2E9C-101B-9397-08002B2CF9AE}" pid="13" name="o150a17a337e4229a54b07877f4effef">
    <vt:lpwstr/>
  </property>
  <property fmtid="{D5CDD505-2E9C-101B-9397-08002B2CF9AE}" pid="14" name="CARE_x0027_s_x0020_Role_x0020_in_x0020_Solicitation">
    <vt:lpwstr/>
  </property>
  <property fmtid="{D5CDD505-2E9C-101B-9397-08002B2CF9AE}" pid="15" name="CI_x0020_Document_x0020_Type">
    <vt:lpwstr/>
  </property>
  <property fmtid="{D5CDD505-2E9C-101B-9397-08002B2CF9AE}" pid="16" name="p21409a76bb040a4ad7224982377770c">
    <vt:lpwstr/>
  </property>
  <property fmtid="{D5CDD505-2E9C-101B-9397-08002B2CF9AE}" pid="17" name="Donors">
    <vt:lpwstr/>
  </property>
  <property fmtid="{D5CDD505-2E9C-101B-9397-08002B2CF9AE}" pid="18" name="CI_x0020_Functions">
    <vt:lpwstr/>
  </property>
  <property fmtid="{D5CDD505-2E9C-101B-9397-08002B2CF9AE}" pid="19" name="Projects">
    <vt:lpwstr/>
  </property>
  <property fmtid="{D5CDD505-2E9C-101B-9397-08002B2CF9AE}" pid="20" name="jdbab509b6f140159ecbbc49887ab5aa">
    <vt:lpwstr/>
  </property>
  <property fmtid="{D5CDD505-2E9C-101B-9397-08002B2CF9AE}" pid="21" name="Partners">
    <vt:lpwstr/>
  </property>
  <property fmtid="{D5CDD505-2E9C-101B-9397-08002B2CF9AE}" pid="22" name="Solicitation Type">
    <vt:lpwstr/>
  </property>
  <property fmtid="{D5CDD505-2E9C-101B-9397-08002B2CF9AE}" pid="23" name="e9e0501849384728a2bb9d27266b8be2">
    <vt:lpwstr/>
  </property>
  <property fmtid="{D5CDD505-2E9C-101B-9397-08002B2CF9AE}" pid="24" name="Solicitation Status">
    <vt:lpwstr/>
  </property>
  <property fmtid="{D5CDD505-2E9C-101B-9397-08002B2CF9AE}" pid="25" name="Locations">
    <vt:lpwstr/>
  </property>
  <property fmtid="{D5CDD505-2E9C-101B-9397-08002B2CF9AE}" pid="26" name="CI Document Type">
    <vt:lpwstr/>
  </property>
  <property fmtid="{D5CDD505-2E9C-101B-9397-08002B2CF9AE}" pid="27" name="Solicitation_x0020_Status">
    <vt:lpwstr/>
  </property>
  <property fmtid="{D5CDD505-2E9C-101B-9397-08002B2CF9AE}" pid="28" name="CI_x0020_Program_x0020_Areas">
    <vt:lpwstr/>
  </property>
  <property fmtid="{D5CDD505-2E9C-101B-9397-08002B2CF9AE}" pid="29" name="kccc9c9b505846feba2e46d7768d2382">
    <vt:lpwstr/>
  </property>
  <property fmtid="{D5CDD505-2E9C-101B-9397-08002B2CF9AE}" pid="30" name="CI_x0020_Strategy_x0020_Areas">
    <vt:lpwstr/>
  </property>
  <property fmtid="{D5CDD505-2E9C-101B-9397-08002B2CF9AE}" pid="31" name="Sectors">
    <vt:lpwstr/>
  </property>
  <property fmtid="{D5CDD505-2E9C-101B-9397-08002B2CF9AE}" pid="32" name="CI Program Areas">
    <vt:lpwstr/>
  </property>
  <property fmtid="{D5CDD505-2E9C-101B-9397-08002B2CF9AE}" pid="33" name="CARE_x0020_Member_x0020_Partner">
    <vt:lpwstr/>
  </property>
  <property fmtid="{D5CDD505-2E9C-101B-9397-08002B2CF9AE}" pid="34" name="j8a30e8ffbe149d380bae99a2c9c1897">
    <vt:lpwstr/>
  </property>
  <property fmtid="{D5CDD505-2E9C-101B-9397-08002B2CF9AE}" pid="35" name="k85e88a949a849e39727fbb24f78ee2c">
    <vt:lpwstr/>
  </property>
  <property fmtid="{D5CDD505-2E9C-101B-9397-08002B2CF9AE}" pid="36" name="CARE Member Partner">
    <vt:lpwstr/>
  </property>
  <property fmtid="{D5CDD505-2E9C-101B-9397-08002B2CF9AE}" pid="37" name="c5f837a7a87e4930b6d54fb393ed12aa">
    <vt:lpwstr/>
  </property>
  <property fmtid="{D5CDD505-2E9C-101B-9397-08002B2CF9AE}" pid="38" name="l022cc213c8340489aaf6b39ee90271e">
    <vt:lpwstr/>
  </property>
  <property fmtid="{D5CDD505-2E9C-101B-9397-08002B2CF9AE}" pid="39" name="lbdf60715f2e4e4890206531b672de88">
    <vt:lpwstr/>
  </property>
  <property fmtid="{D5CDD505-2E9C-101B-9397-08002B2CF9AE}" pid="40" name="n5a1107bc4fc412fbc8838a2bb1db159">
    <vt:lpwstr/>
  </property>
  <property fmtid="{D5CDD505-2E9C-101B-9397-08002B2CF9AE}" pid="41" name="n17c723c02a84cf48ac350f8030a821f">
    <vt:lpwstr/>
  </property>
  <property fmtid="{D5CDD505-2E9C-101B-9397-08002B2CF9AE}" pid="42" name="aa4d5aa0cc46487e940f01a74aebc3ef">
    <vt:lpwstr/>
  </property>
  <property fmtid="{D5CDD505-2E9C-101B-9397-08002B2CF9AE}" pid="43" name="CARE's Role in Solicitation">
    <vt:lpwstr/>
  </property>
  <property fmtid="{D5CDD505-2E9C-101B-9397-08002B2CF9AE}" pid="44" name="Solicitation_x0020_Type">
    <vt:lpwstr/>
  </property>
  <property fmtid="{D5CDD505-2E9C-101B-9397-08002B2CF9AE}" pid="45" name="peafb9603ed344dc8f440d28aa9b9241">
    <vt:lpwstr/>
  </property>
  <property fmtid="{D5CDD505-2E9C-101B-9397-08002B2CF9AE}" pid="46" name="Languages">
    <vt:lpwstr/>
  </property>
</Properties>
</file>